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123f92043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181f8dcd24fdd"/>
  </p:sldMasterIdLst>
  <p:sldIdLst>
    <p:sldId xmlns:r="http://schemas.openxmlformats.org/officeDocument/2006/relationships" id="256" r:id="Rac0019a7ddf74055"/>
    <p:sldId xmlns:r="http://schemas.openxmlformats.org/officeDocument/2006/relationships" id="257" r:id="R68e039f147294e35"/>
    <p:sldId xmlns:r="http://schemas.openxmlformats.org/officeDocument/2006/relationships" id="258" r:id="Rd97b1e50337f4261"/>
    <p:sldId xmlns:r="http://schemas.openxmlformats.org/officeDocument/2006/relationships" id="259" r:id="Rc17ea5492dc549b3"/>
    <p:sldId xmlns:r="http://schemas.openxmlformats.org/officeDocument/2006/relationships" id="260" r:id="Ree7cf95a165b4d35"/>
    <p:sldId xmlns:r="http://schemas.openxmlformats.org/officeDocument/2006/relationships" id="261" r:id="R7751ba1167f74de6"/>
    <p:sldId xmlns:r="http://schemas.openxmlformats.org/officeDocument/2006/relationships" id="262" r:id="Rd3f3ff9ef043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181f8dcd24fdd" /><Relationship Type="http://schemas.openxmlformats.org/officeDocument/2006/relationships/slide" Target="/ppt/slides/slide1.xml" Id="Rac0019a7ddf74055" /><Relationship Type="http://schemas.openxmlformats.org/officeDocument/2006/relationships/slide" Target="/ppt/slides/slide2.xml" Id="R68e039f147294e35" /><Relationship Type="http://schemas.openxmlformats.org/officeDocument/2006/relationships/slide" Target="/ppt/slides/slide3.xml" Id="Rd97b1e50337f4261" /><Relationship Type="http://schemas.openxmlformats.org/officeDocument/2006/relationships/slide" Target="/ppt/slides/slide4.xml" Id="Rc17ea5492dc549b3" /><Relationship Type="http://schemas.openxmlformats.org/officeDocument/2006/relationships/slide" Target="/ppt/slides/slide5.xml" Id="Ree7cf95a165b4d35" /><Relationship Type="http://schemas.openxmlformats.org/officeDocument/2006/relationships/slide" Target="/ppt/slides/slide6.xml" Id="R7751ba1167f74de6" /><Relationship Type="http://schemas.openxmlformats.org/officeDocument/2006/relationships/slide" Target="/ppt/slides/slide7.xml" Id="Rd3f3ff9ef043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c2df2047e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6186c0934af1" /><Relationship Type="http://schemas.openxmlformats.org/officeDocument/2006/relationships/theme" Target="/ppt/slideMasters/theme/theme1.xml" Id="R9400371b16dc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e6186c093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940d9956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1dd27c995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c0160df3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8c89fb7f3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647108fd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b8d40478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d2cb89d4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DESIGN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DESIGN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MARINA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Marina Lie, Hoffselvpromenaden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INVEST AS</a:t>
            </a:r>
          </a:p>
        </p:txBody>
      </p:sp>
    </p:spTree>
  </p:cSld>
  <p:clrMapOvr>
    <a:masterClrMapping xmlns:a="http://schemas.openxmlformats.org/drawingml/2006/main"/>
  </p:clrMapOvr>
</p:sld>
</file>