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232f848ae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7f7bb8e924c62"/>
  </p:sldMasterIdLst>
  <p:sldIdLst>
    <p:sldId xmlns:r="http://schemas.openxmlformats.org/officeDocument/2006/relationships" id="256" r:id="Rf2d18970daf44b7b"/>
    <p:sldId xmlns:r="http://schemas.openxmlformats.org/officeDocument/2006/relationships" id="257" r:id="R37ddb48b45ad490d"/>
    <p:sldId xmlns:r="http://schemas.openxmlformats.org/officeDocument/2006/relationships" id="258" r:id="Rec885369345e44e3"/>
    <p:sldId xmlns:r="http://schemas.openxmlformats.org/officeDocument/2006/relationships" id="259" r:id="Rfb8a874878c84074"/>
    <p:sldId xmlns:r="http://schemas.openxmlformats.org/officeDocument/2006/relationships" id="260" r:id="R89220423334d49a8"/>
    <p:sldId xmlns:r="http://schemas.openxmlformats.org/officeDocument/2006/relationships" id="261" r:id="Rb8fcc4e8114d4f5f"/>
    <p:sldId xmlns:r="http://schemas.openxmlformats.org/officeDocument/2006/relationships" id="262" r:id="Rce004a9402d3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7f7bb8e924c62" /><Relationship Type="http://schemas.openxmlformats.org/officeDocument/2006/relationships/slide" Target="/ppt/slides/slide1.xml" Id="Rf2d18970daf44b7b" /><Relationship Type="http://schemas.openxmlformats.org/officeDocument/2006/relationships/slide" Target="/ppt/slides/slide2.xml" Id="R37ddb48b45ad490d" /><Relationship Type="http://schemas.openxmlformats.org/officeDocument/2006/relationships/slide" Target="/ppt/slides/slide3.xml" Id="Rec885369345e44e3" /><Relationship Type="http://schemas.openxmlformats.org/officeDocument/2006/relationships/slide" Target="/ppt/slides/slide4.xml" Id="Rfb8a874878c84074" /><Relationship Type="http://schemas.openxmlformats.org/officeDocument/2006/relationships/slide" Target="/ppt/slides/slide5.xml" Id="R89220423334d49a8" /><Relationship Type="http://schemas.openxmlformats.org/officeDocument/2006/relationships/slide" Target="/ppt/slides/slide6.xml" Id="Rb8fcc4e8114d4f5f" /><Relationship Type="http://schemas.openxmlformats.org/officeDocument/2006/relationships/slide" Target="/ppt/slides/slide7.xml" Id="Rce004a9402d3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5ab54ba66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76e59f924655" /><Relationship Type="http://schemas.openxmlformats.org/officeDocument/2006/relationships/theme" Target="/ppt/slideMasters/theme/theme1.xml" Id="R9a3ceaa02a60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676e59f92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829dad68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6c3301ec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7fd33a65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8cb827df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f9044fc7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4ee191d2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4956b4cd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DUKEFOSS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