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52a723ca9545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346729efad4d1e"/>
  </p:sldMasterIdLst>
  <p:sldIdLst>
    <p:sldId xmlns:r="http://schemas.openxmlformats.org/officeDocument/2006/relationships" id="256" r:id="Rf2d4f27fd9234bc1"/>
    <p:sldId xmlns:r="http://schemas.openxmlformats.org/officeDocument/2006/relationships" id="257" r:id="R3b960683fe3d49fd"/>
    <p:sldId xmlns:r="http://schemas.openxmlformats.org/officeDocument/2006/relationships" id="258" r:id="R3399fb05db6b4ddc"/>
    <p:sldId xmlns:r="http://schemas.openxmlformats.org/officeDocument/2006/relationships" id="259" r:id="R203681cffbe34a86"/>
    <p:sldId xmlns:r="http://schemas.openxmlformats.org/officeDocument/2006/relationships" id="260" r:id="Rdc33642f90744509"/>
    <p:sldId xmlns:r="http://schemas.openxmlformats.org/officeDocument/2006/relationships" id="261" r:id="R6510b6a03bfa45bf"/>
    <p:sldId xmlns:r="http://schemas.openxmlformats.org/officeDocument/2006/relationships" id="262" r:id="Ra005b689811548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346729efad4d1e" /><Relationship Type="http://schemas.openxmlformats.org/officeDocument/2006/relationships/slide" Target="/ppt/slides/slide1.xml" Id="Rf2d4f27fd9234bc1" /><Relationship Type="http://schemas.openxmlformats.org/officeDocument/2006/relationships/slide" Target="/ppt/slides/slide2.xml" Id="R3b960683fe3d49fd" /><Relationship Type="http://schemas.openxmlformats.org/officeDocument/2006/relationships/slide" Target="/ppt/slides/slide3.xml" Id="R3399fb05db6b4ddc" /><Relationship Type="http://schemas.openxmlformats.org/officeDocument/2006/relationships/slide" Target="/ppt/slides/slide4.xml" Id="R203681cffbe34a86" /><Relationship Type="http://schemas.openxmlformats.org/officeDocument/2006/relationships/slide" Target="/ppt/slides/slide5.xml" Id="Rdc33642f90744509" /><Relationship Type="http://schemas.openxmlformats.org/officeDocument/2006/relationships/slide" Target="/ppt/slides/slide6.xml" Id="R6510b6a03bfa45bf" /><Relationship Type="http://schemas.openxmlformats.org/officeDocument/2006/relationships/slide" Target="/ppt/slides/slide7.xml" Id="Ra005b689811548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d01470d6f4b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8fa7b823e4208" /><Relationship Type="http://schemas.openxmlformats.org/officeDocument/2006/relationships/theme" Target="/ppt/slideMasters/theme/theme1.xml" Id="R1c5f7b9cc51f41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08fa7b823e42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e0894f8784b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2e851410e4f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c35503cf745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697e3e616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c6f51e2bc4e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a1598743242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57d5f416b49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707 330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1 073 194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1 663 893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GRANLUND MARIA KRISTINA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 Granlund, Tuengen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