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0ccbc2d5d5478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3f3f12d7d947ea"/>
  </p:sldMasterIdLst>
  <p:sldIdLst>
    <p:sldId xmlns:r="http://schemas.openxmlformats.org/officeDocument/2006/relationships" id="256" r:id="Rb5073003958240fd"/>
    <p:sldId xmlns:r="http://schemas.openxmlformats.org/officeDocument/2006/relationships" id="257" r:id="R68040eb5569e473e"/>
    <p:sldId xmlns:r="http://schemas.openxmlformats.org/officeDocument/2006/relationships" id="258" r:id="R113072e5c9da4ecd"/>
    <p:sldId xmlns:r="http://schemas.openxmlformats.org/officeDocument/2006/relationships" id="259" r:id="Rc14120ce74534fc2"/>
    <p:sldId xmlns:r="http://schemas.openxmlformats.org/officeDocument/2006/relationships" id="260" r:id="Ra9c87b756a5c45cc"/>
    <p:sldId xmlns:r="http://schemas.openxmlformats.org/officeDocument/2006/relationships" id="261" r:id="Rdfcbf914e7814807"/>
    <p:sldId xmlns:r="http://schemas.openxmlformats.org/officeDocument/2006/relationships" id="262" r:id="R08aff1061c8d4d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3f3f12d7d947ea" /><Relationship Type="http://schemas.openxmlformats.org/officeDocument/2006/relationships/slide" Target="/ppt/slides/slide1.xml" Id="Rb5073003958240fd" /><Relationship Type="http://schemas.openxmlformats.org/officeDocument/2006/relationships/slide" Target="/ppt/slides/slide2.xml" Id="R68040eb5569e473e" /><Relationship Type="http://schemas.openxmlformats.org/officeDocument/2006/relationships/slide" Target="/ppt/slides/slide3.xml" Id="R113072e5c9da4ecd" /><Relationship Type="http://schemas.openxmlformats.org/officeDocument/2006/relationships/slide" Target="/ppt/slides/slide4.xml" Id="Rc14120ce74534fc2" /><Relationship Type="http://schemas.openxmlformats.org/officeDocument/2006/relationships/slide" Target="/ppt/slides/slide5.xml" Id="Ra9c87b756a5c45cc" /><Relationship Type="http://schemas.openxmlformats.org/officeDocument/2006/relationships/slide" Target="/ppt/slides/slide6.xml" Id="Rdfcbf914e7814807" /><Relationship Type="http://schemas.openxmlformats.org/officeDocument/2006/relationships/slide" Target="/ppt/slides/slide7.xml" Id="R08aff1061c8d4d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c27f29fd2149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cd9ba1356848d6" /><Relationship Type="http://schemas.openxmlformats.org/officeDocument/2006/relationships/theme" Target="/ppt/slideMasters/theme/theme1.xml" Id="R41097492185849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9cd9ba1356848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2d9be3df96407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7df8d27c9545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2013af968c444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c687aab6b948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0dd31787de41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86c87f8636435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d9a60834f46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JA KAPITAL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 KAPITAL AS ble etablert [år] og holder til i Åkrehamn.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659 937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23 129 685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23 320 591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JILL ALINE KNUTSEN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LEON KNUTSEN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4270 Åkrehamn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925 904 589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 KAPITAL AS</a:t>
            </a:r>
          </a:p>
        </p:txBody>
      </p:sp>
    </p:spTree>
  </p:cSld>
  <p:clrMapOvr>
    <a:masterClrMapping xmlns:a="http://schemas.openxmlformats.org/drawingml/2006/main"/>
  </p:clrMapOvr>
</p:sld>
</file>