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680074fce7be428f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cb85b7b94beb4651"/>
  </p:sldMasterIdLst>
  <p:sldIdLst>
    <p:sldId xmlns:r="http://schemas.openxmlformats.org/officeDocument/2006/relationships" id="256" r:id="Ra16feeae8189474f"/>
    <p:sldId xmlns:r="http://schemas.openxmlformats.org/officeDocument/2006/relationships" id="257" r:id="Rcc3a3a0660e84397"/>
    <p:sldId xmlns:r="http://schemas.openxmlformats.org/officeDocument/2006/relationships" id="258" r:id="Rf0cee44924ee43d2"/>
    <p:sldId xmlns:r="http://schemas.openxmlformats.org/officeDocument/2006/relationships" id="259" r:id="R98892853421d4daa"/>
    <p:sldId xmlns:r="http://schemas.openxmlformats.org/officeDocument/2006/relationships" id="260" r:id="R8e6920a8eda24cd1"/>
    <p:sldId xmlns:r="http://schemas.openxmlformats.org/officeDocument/2006/relationships" id="261" r:id="R74f5b9cf85934780"/>
    <p:sldId xmlns:r="http://schemas.openxmlformats.org/officeDocument/2006/relationships" id="262" r:id="R93967df61d9243d6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b85b7b94beb4651" /><Relationship Type="http://schemas.openxmlformats.org/officeDocument/2006/relationships/slide" Target="/ppt/slides/slide1.xml" Id="Ra16feeae8189474f" /><Relationship Type="http://schemas.openxmlformats.org/officeDocument/2006/relationships/slide" Target="/ppt/slides/slide2.xml" Id="Rcc3a3a0660e84397" /><Relationship Type="http://schemas.openxmlformats.org/officeDocument/2006/relationships/slide" Target="/ppt/slides/slide3.xml" Id="Rf0cee44924ee43d2" /><Relationship Type="http://schemas.openxmlformats.org/officeDocument/2006/relationships/slide" Target="/ppt/slides/slide4.xml" Id="R98892853421d4daa" /><Relationship Type="http://schemas.openxmlformats.org/officeDocument/2006/relationships/slide" Target="/ppt/slides/slide5.xml" Id="R8e6920a8eda24cd1" /><Relationship Type="http://schemas.openxmlformats.org/officeDocument/2006/relationships/slide" Target="/ppt/slides/slide6.xml" Id="R74f5b9cf85934780" /><Relationship Type="http://schemas.openxmlformats.org/officeDocument/2006/relationships/slide" Target="/ppt/slides/slide7.xml" Id="R93967df61d9243d6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6ba311f11e3644ff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32413768bcb43f1" /><Relationship Type="http://schemas.openxmlformats.org/officeDocument/2006/relationships/theme" Target="/ppt/slideMasters/theme/theme1.xml" Id="R7478fe966c6944fc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f32413768bcb43f1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bc9de945a4948b3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20682c03a6e44a6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ac44daa6ad049c8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53b69ef4bae4318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79b75664dcf4195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412636bad534093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b097de793044fdb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STÅL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STÅL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STÅL AS ble etablert [år] og holder til i Molde.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STÅL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STÅL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STÅL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244 019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243 758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−82 977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8 559 283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8 649 321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STÅL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SVEIN HARTVIG PETTERSSON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STÅL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c/o Svein Hartvig Pettersson, Øverbøen 22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6411 Molde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svein.hartvig@spinvest.no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925 906 115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STÅL AS</a:t>
            </a:r>
          </a:p>
        </p:txBody>
      </p:sp>
    </p:spTree>
  </p:cSld>
  <p:clrMapOvr>
    <a:masterClrMapping xmlns:a="http://schemas.openxmlformats.org/drawingml/2006/main"/>
  </p:clrMapOvr>
</p:sld>
</file>