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68cd9e9be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e61ed6fc64537"/>
  </p:sldMasterIdLst>
  <p:sldIdLst>
    <p:sldId xmlns:r="http://schemas.openxmlformats.org/officeDocument/2006/relationships" id="256" r:id="R0250b99fedd94b0e"/>
    <p:sldId xmlns:r="http://schemas.openxmlformats.org/officeDocument/2006/relationships" id="257" r:id="R682a12d868924b92"/>
    <p:sldId xmlns:r="http://schemas.openxmlformats.org/officeDocument/2006/relationships" id="258" r:id="Rdd337401fbcb404f"/>
    <p:sldId xmlns:r="http://schemas.openxmlformats.org/officeDocument/2006/relationships" id="259" r:id="Rf65067660c194b2d"/>
    <p:sldId xmlns:r="http://schemas.openxmlformats.org/officeDocument/2006/relationships" id="260" r:id="R3a6db64f9b7547d7"/>
    <p:sldId xmlns:r="http://schemas.openxmlformats.org/officeDocument/2006/relationships" id="261" r:id="R7e998b7cb20c4ba7"/>
    <p:sldId xmlns:r="http://schemas.openxmlformats.org/officeDocument/2006/relationships" id="262" r:id="R1383bba46451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e61ed6fc64537" /><Relationship Type="http://schemas.openxmlformats.org/officeDocument/2006/relationships/slide" Target="/ppt/slides/slide1.xml" Id="R0250b99fedd94b0e" /><Relationship Type="http://schemas.openxmlformats.org/officeDocument/2006/relationships/slide" Target="/ppt/slides/slide2.xml" Id="R682a12d868924b92" /><Relationship Type="http://schemas.openxmlformats.org/officeDocument/2006/relationships/slide" Target="/ppt/slides/slide3.xml" Id="Rdd337401fbcb404f" /><Relationship Type="http://schemas.openxmlformats.org/officeDocument/2006/relationships/slide" Target="/ppt/slides/slide4.xml" Id="Rf65067660c194b2d" /><Relationship Type="http://schemas.openxmlformats.org/officeDocument/2006/relationships/slide" Target="/ppt/slides/slide5.xml" Id="R3a6db64f9b7547d7" /><Relationship Type="http://schemas.openxmlformats.org/officeDocument/2006/relationships/slide" Target="/ppt/slides/slide6.xml" Id="R7e998b7cb20c4ba7" /><Relationship Type="http://schemas.openxmlformats.org/officeDocument/2006/relationships/slide" Target="/ppt/slides/slide7.xml" Id="R1383bba46451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f460954e8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d31478a6403e" /><Relationship Type="http://schemas.openxmlformats.org/officeDocument/2006/relationships/theme" Target="/ppt/slideMasters/theme/theme1.xml" Id="Rb570fb9dc12d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ad31478a6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46de6cf9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545db56e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05704801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f3524804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34a8d5ec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b8709684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8ab71e3f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VAKABO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VAKABO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TUNAAL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