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04a49dc4d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b9e001bc94423"/>
  </p:sldMasterIdLst>
  <p:sldIdLst>
    <p:sldId xmlns:r="http://schemas.openxmlformats.org/officeDocument/2006/relationships" id="256" r:id="Rc15cf76979ac40e4"/>
    <p:sldId xmlns:r="http://schemas.openxmlformats.org/officeDocument/2006/relationships" id="257" r:id="R0a9828df82314b5c"/>
    <p:sldId xmlns:r="http://schemas.openxmlformats.org/officeDocument/2006/relationships" id="258" r:id="Re65421f3814a4391"/>
    <p:sldId xmlns:r="http://schemas.openxmlformats.org/officeDocument/2006/relationships" id="259" r:id="Rc7168bf67218439e"/>
    <p:sldId xmlns:r="http://schemas.openxmlformats.org/officeDocument/2006/relationships" id="260" r:id="Rca7f8a0c7dee4800"/>
    <p:sldId xmlns:r="http://schemas.openxmlformats.org/officeDocument/2006/relationships" id="261" r:id="R2de179613e2e4dfc"/>
    <p:sldId xmlns:r="http://schemas.openxmlformats.org/officeDocument/2006/relationships" id="262" r:id="Ra9e284e85632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b9e001bc94423" /><Relationship Type="http://schemas.openxmlformats.org/officeDocument/2006/relationships/slide" Target="/ppt/slides/slide1.xml" Id="Rc15cf76979ac40e4" /><Relationship Type="http://schemas.openxmlformats.org/officeDocument/2006/relationships/slide" Target="/ppt/slides/slide2.xml" Id="R0a9828df82314b5c" /><Relationship Type="http://schemas.openxmlformats.org/officeDocument/2006/relationships/slide" Target="/ppt/slides/slide3.xml" Id="Re65421f3814a4391" /><Relationship Type="http://schemas.openxmlformats.org/officeDocument/2006/relationships/slide" Target="/ppt/slides/slide4.xml" Id="Rc7168bf67218439e" /><Relationship Type="http://schemas.openxmlformats.org/officeDocument/2006/relationships/slide" Target="/ppt/slides/slide5.xml" Id="Rca7f8a0c7dee4800" /><Relationship Type="http://schemas.openxmlformats.org/officeDocument/2006/relationships/slide" Target="/ppt/slides/slide6.xml" Id="R2de179613e2e4dfc" /><Relationship Type="http://schemas.openxmlformats.org/officeDocument/2006/relationships/slide" Target="/ppt/slides/slide7.xml" Id="Ra9e284e85632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8cacdc077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160f5ae6c43ed" /><Relationship Type="http://schemas.openxmlformats.org/officeDocument/2006/relationships/theme" Target="/ppt/slideMasters/theme/theme1.xml" Id="R165a82ab84e2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160f5ae6c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059f56d1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cd00893e6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aa09af485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7c8cd9f3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debb491a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800487c7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c4c5881ff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23 129 694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23 320 603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AMALIE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