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2c4e6d30b7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c6bd42bb0847df"/>
  </p:sldMasterIdLst>
  <p:sldIdLst>
    <p:sldId xmlns:r="http://schemas.openxmlformats.org/officeDocument/2006/relationships" id="256" r:id="R80ee4cdd15e04ff7"/>
    <p:sldId xmlns:r="http://schemas.openxmlformats.org/officeDocument/2006/relationships" id="257" r:id="R26fd4f8570e94b95"/>
    <p:sldId xmlns:r="http://schemas.openxmlformats.org/officeDocument/2006/relationships" id="258" r:id="Rad5817a5e1d34d13"/>
    <p:sldId xmlns:r="http://schemas.openxmlformats.org/officeDocument/2006/relationships" id="259" r:id="R8937b54efe284d3d"/>
    <p:sldId xmlns:r="http://schemas.openxmlformats.org/officeDocument/2006/relationships" id="260" r:id="R2111a7f70d564b9d"/>
    <p:sldId xmlns:r="http://schemas.openxmlformats.org/officeDocument/2006/relationships" id="261" r:id="R1de03b3fa87945f4"/>
    <p:sldId xmlns:r="http://schemas.openxmlformats.org/officeDocument/2006/relationships" id="262" r:id="R183c88a92f1a4b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6bd42bb0847df" /><Relationship Type="http://schemas.openxmlformats.org/officeDocument/2006/relationships/slide" Target="/ppt/slides/slide1.xml" Id="R80ee4cdd15e04ff7" /><Relationship Type="http://schemas.openxmlformats.org/officeDocument/2006/relationships/slide" Target="/ppt/slides/slide2.xml" Id="R26fd4f8570e94b95" /><Relationship Type="http://schemas.openxmlformats.org/officeDocument/2006/relationships/slide" Target="/ppt/slides/slide3.xml" Id="Rad5817a5e1d34d13" /><Relationship Type="http://schemas.openxmlformats.org/officeDocument/2006/relationships/slide" Target="/ppt/slides/slide4.xml" Id="R8937b54efe284d3d" /><Relationship Type="http://schemas.openxmlformats.org/officeDocument/2006/relationships/slide" Target="/ppt/slides/slide5.xml" Id="R2111a7f70d564b9d" /><Relationship Type="http://schemas.openxmlformats.org/officeDocument/2006/relationships/slide" Target="/ppt/slides/slide6.xml" Id="R1de03b3fa87945f4" /><Relationship Type="http://schemas.openxmlformats.org/officeDocument/2006/relationships/slide" Target="/ppt/slides/slide7.xml" Id="R183c88a92f1a4b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699e69519b45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9e05d96834b10" /><Relationship Type="http://schemas.openxmlformats.org/officeDocument/2006/relationships/theme" Target="/ppt/slideMasters/theme/theme1.xml" Id="R83aabaa8279648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c9e05d96834b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d5d0516284a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844832bf042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7b6c4351f49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d6eb09ff5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a061bfe40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b013a054449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bca5db8d346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FELLESINVEST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FELLESINVEST 4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843 112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848 112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BERGSPITZE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EAM21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FAGERBEKK INVEST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BLACKBIRD KAPITAL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FLAEN HOLDING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LIGHTHOUSE AS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925 924 350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