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a7f82441ce44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1a7cc1a122f4fb5"/>
  </p:sldMasterIdLst>
  <p:sldIdLst>
    <p:sldId xmlns:r="http://schemas.openxmlformats.org/officeDocument/2006/relationships" id="256" r:id="R25bc5a247f6c42fc"/>
    <p:sldId xmlns:r="http://schemas.openxmlformats.org/officeDocument/2006/relationships" id="257" r:id="R71f8b56c4875408f"/>
    <p:sldId xmlns:r="http://schemas.openxmlformats.org/officeDocument/2006/relationships" id="258" r:id="R82240fdb51df49e6"/>
    <p:sldId xmlns:r="http://schemas.openxmlformats.org/officeDocument/2006/relationships" id="259" r:id="R8c7e507d17c940cc"/>
    <p:sldId xmlns:r="http://schemas.openxmlformats.org/officeDocument/2006/relationships" id="260" r:id="R6a5fd42d26f94654"/>
    <p:sldId xmlns:r="http://schemas.openxmlformats.org/officeDocument/2006/relationships" id="261" r:id="R83d7dab9794f4432"/>
    <p:sldId xmlns:r="http://schemas.openxmlformats.org/officeDocument/2006/relationships" id="262" r:id="R0879499c7bdd47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a7cc1a122f4fb5" /><Relationship Type="http://schemas.openxmlformats.org/officeDocument/2006/relationships/slide" Target="/ppt/slides/slide1.xml" Id="R25bc5a247f6c42fc" /><Relationship Type="http://schemas.openxmlformats.org/officeDocument/2006/relationships/slide" Target="/ppt/slides/slide2.xml" Id="R71f8b56c4875408f" /><Relationship Type="http://schemas.openxmlformats.org/officeDocument/2006/relationships/slide" Target="/ppt/slides/slide3.xml" Id="R82240fdb51df49e6" /><Relationship Type="http://schemas.openxmlformats.org/officeDocument/2006/relationships/slide" Target="/ppt/slides/slide4.xml" Id="R8c7e507d17c940cc" /><Relationship Type="http://schemas.openxmlformats.org/officeDocument/2006/relationships/slide" Target="/ppt/slides/slide5.xml" Id="R6a5fd42d26f94654" /><Relationship Type="http://schemas.openxmlformats.org/officeDocument/2006/relationships/slide" Target="/ppt/slides/slide6.xml" Id="R83d7dab9794f4432" /><Relationship Type="http://schemas.openxmlformats.org/officeDocument/2006/relationships/slide" Target="/ppt/slides/slide7.xml" Id="R0879499c7bdd47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66e9cdd63041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f9a9799b904df4" /><Relationship Type="http://schemas.openxmlformats.org/officeDocument/2006/relationships/theme" Target="/ppt/slideMasters/theme/theme1.xml" Id="R2de068251c7f45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f9a9799b904d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39c54c525d47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268f0c14374f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1e8687afec43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500a0215de4f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333ada014e47c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14e7cf81e74a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d4b3fb65e4b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LILLBE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LILLBE INVEST AS ble etablert [år] og holder til i Ølensvåg.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493 981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8 346 343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9 387 437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 BERGE  –  99,9 %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ROALKVAM BERGE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Bjoavegen 126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5582 Ølensvåg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925 924 601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LILLBE INVEST AS</a:t>
            </a:r>
          </a:p>
        </p:txBody>
      </p:sp>
    </p:spTree>
  </p:cSld>
  <p:clrMapOvr>
    <a:masterClrMapping xmlns:a="http://schemas.openxmlformats.org/drawingml/2006/main"/>
  </p:clrMapOvr>
</p:sld>
</file>