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1eaf1f717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77597c4c1415a"/>
  </p:sldMasterIdLst>
  <p:sldIdLst>
    <p:sldId xmlns:r="http://schemas.openxmlformats.org/officeDocument/2006/relationships" id="256" r:id="R18138490bf624124"/>
    <p:sldId xmlns:r="http://schemas.openxmlformats.org/officeDocument/2006/relationships" id="257" r:id="Re45a62b367c14483"/>
    <p:sldId xmlns:r="http://schemas.openxmlformats.org/officeDocument/2006/relationships" id="258" r:id="Rc5d26722181f434e"/>
    <p:sldId xmlns:r="http://schemas.openxmlformats.org/officeDocument/2006/relationships" id="259" r:id="Re608cb7c9d404adf"/>
    <p:sldId xmlns:r="http://schemas.openxmlformats.org/officeDocument/2006/relationships" id="260" r:id="R07afe4afc2744fb6"/>
    <p:sldId xmlns:r="http://schemas.openxmlformats.org/officeDocument/2006/relationships" id="261" r:id="R0e3c4bf93fd94fe1"/>
    <p:sldId xmlns:r="http://schemas.openxmlformats.org/officeDocument/2006/relationships" id="262" r:id="Recc2b7fd7648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77597c4c1415a" /><Relationship Type="http://schemas.openxmlformats.org/officeDocument/2006/relationships/slide" Target="/ppt/slides/slide1.xml" Id="R18138490bf624124" /><Relationship Type="http://schemas.openxmlformats.org/officeDocument/2006/relationships/slide" Target="/ppt/slides/slide2.xml" Id="Re45a62b367c14483" /><Relationship Type="http://schemas.openxmlformats.org/officeDocument/2006/relationships/slide" Target="/ppt/slides/slide3.xml" Id="Rc5d26722181f434e" /><Relationship Type="http://schemas.openxmlformats.org/officeDocument/2006/relationships/slide" Target="/ppt/slides/slide4.xml" Id="Re608cb7c9d404adf" /><Relationship Type="http://schemas.openxmlformats.org/officeDocument/2006/relationships/slide" Target="/ppt/slides/slide5.xml" Id="R07afe4afc2744fb6" /><Relationship Type="http://schemas.openxmlformats.org/officeDocument/2006/relationships/slide" Target="/ppt/slides/slide6.xml" Id="R0e3c4bf93fd94fe1" /><Relationship Type="http://schemas.openxmlformats.org/officeDocument/2006/relationships/slide" Target="/ppt/slides/slide7.xml" Id="Recc2b7fd7648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c3385f48a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4f67439b4225" /><Relationship Type="http://schemas.openxmlformats.org/officeDocument/2006/relationships/theme" Target="/ppt/slideMasters/theme/theme1.xml" Id="R411d1001a9be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a4f67439b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d29e2cbe9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4aac95a4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f4170a7f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d3f18597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ee7d976d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a6a5cd49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a207ef3a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−62 256 931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−18 570 081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181 037 421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Børehaugen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DSD INVESTERING AS</a:t>
            </a:r>
          </a:p>
        </p:txBody>
      </p:sp>
    </p:spTree>
  </p:cSld>
  <p:clrMapOvr>
    <a:masterClrMapping xmlns:a="http://schemas.openxmlformats.org/drawingml/2006/main"/>
  </p:clrMapOvr>
</p:sld>
</file>