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a9d94fa2ca34fb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90604dd518d4071"/>
  </p:sldMasterIdLst>
  <p:sldIdLst>
    <p:sldId xmlns:r="http://schemas.openxmlformats.org/officeDocument/2006/relationships" id="256" r:id="Re3a9257ca8a94ff7"/>
    <p:sldId xmlns:r="http://schemas.openxmlformats.org/officeDocument/2006/relationships" id="257" r:id="R51da19790b694700"/>
    <p:sldId xmlns:r="http://schemas.openxmlformats.org/officeDocument/2006/relationships" id="258" r:id="R2e1593c072054d20"/>
    <p:sldId xmlns:r="http://schemas.openxmlformats.org/officeDocument/2006/relationships" id="259" r:id="R156feaf5dd8d415c"/>
    <p:sldId xmlns:r="http://schemas.openxmlformats.org/officeDocument/2006/relationships" id="260" r:id="R7334fceb9c9d487e"/>
    <p:sldId xmlns:r="http://schemas.openxmlformats.org/officeDocument/2006/relationships" id="261" r:id="R5494b68595cc458e"/>
    <p:sldId xmlns:r="http://schemas.openxmlformats.org/officeDocument/2006/relationships" id="262" r:id="R7932591901d44bc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0604dd518d4071" /><Relationship Type="http://schemas.openxmlformats.org/officeDocument/2006/relationships/slide" Target="/ppt/slides/slide1.xml" Id="Re3a9257ca8a94ff7" /><Relationship Type="http://schemas.openxmlformats.org/officeDocument/2006/relationships/slide" Target="/ppt/slides/slide2.xml" Id="R51da19790b694700" /><Relationship Type="http://schemas.openxmlformats.org/officeDocument/2006/relationships/slide" Target="/ppt/slides/slide3.xml" Id="R2e1593c072054d20" /><Relationship Type="http://schemas.openxmlformats.org/officeDocument/2006/relationships/slide" Target="/ppt/slides/slide4.xml" Id="R156feaf5dd8d415c" /><Relationship Type="http://schemas.openxmlformats.org/officeDocument/2006/relationships/slide" Target="/ppt/slides/slide5.xml" Id="R7334fceb9c9d487e" /><Relationship Type="http://schemas.openxmlformats.org/officeDocument/2006/relationships/slide" Target="/ppt/slides/slide6.xml" Id="R5494b68595cc458e" /><Relationship Type="http://schemas.openxmlformats.org/officeDocument/2006/relationships/slide" Target="/ppt/slides/slide7.xml" Id="R7932591901d44bc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1f131efe5a456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20b634f9894266" /><Relationship Type="http://schemas.openxmlformats.org/officeDocument/2006/relationships/theme" Target="/ppt/slideMasters/theme/theme1.xml" Id="R7240d197ac79470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b20b634f989426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c9d8c6c6fa44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d7861c74664da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55ec9516bc4dd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0de1df5bcd491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5bf6781b03496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9e56f3a5dc423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c80e4599c6414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ECONIO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ECONIO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ECONIO AS ble etablert [år] og holder til i 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ECONIO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ECONIO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ECONIO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34 504 128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5 228 396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4 114 108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5 790 757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16 370 315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ECONIO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 ØSTBU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V-INVEST AS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JARLE ØSTBU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ECONIO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Aluvegen 95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2319 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62539650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hamar@accountor.no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www.accountor.no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925 947 210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ECONIO AS</a:t>
            </a:r>
          </a:p>
        </p:txBody>
      </p:sp>
    </p:spTree>
  </p:cSld>
  <p:clrMapOvr>
    <a:masterClrMapping xmlns:a="http://schemas.openxmlformats.org/drawingml/2006/main"/>
  </p:clrMapOvr>
</p:sld>
</file>