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862eff5cb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7a646f5004c6d"/>
  </p:sldMasterIdLst>
  <p:sldIdLst>
    <p:sldId xmlns:r="http://schemas.openxmlformats.org/officeDocument/2006/relationships" id="256" r:id="R5399c027b7d44cf2"/>
    <p:sldId xmlns:r="http://schemas.openxmlformats.org/officeDocument/2006/relationships" id="257" r:id="R4074e9536f2f4634"/>
    <p:sldId xmlns:r="http://schemas.openxmlformats.org/officeDocument/2006/relationships" id="258" r:id="R47d5ada350fc484d"/>
    <p:sldId xmlns:r="http://schemas.openxmlformats.org/officeDocument/2006/relationships" id="259" r:id="R4ae450be3ec445a5"/>
    <p:sldId xmlns:r="http://schemas.openxmlformats.org/officeDocument/2006/relationships" id="260" r:id="Rc67da625ba034761"/>
    <p:sldId xmlns:r="http://schemas.openxmlformats.org/officeDocument/2006/relationships" id="261" r:id="R73398336e1a646c9"/>
    <p:sldId xmlns:r="http://schemas.openxmlformats.org/officeDocument/2006/relationships" id="262" r:id="R99d68f270210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7a646f5004c6d" /><Relationship Type="http://schemas.openxmlformats.org/officeDocument/2006/relationships/slide" Target="/ppt/slides/slide1.xml" Id="R5399c027b7d44cf2" /><Relationship Type="http://schemas.openxmlformats.org/officeDocument/2006/relationships/slide" Target="/ppt/slides/slide2.xml" Id="R4074e9536f2f4634" /><Relationship Type="http://schemas.openxmlformats.org/officeDocument/2006/relationships/slide" Target="/ppt/slides/slide3.xml" Id="R47d5ada350fc484d" /><Relationship Type="http://schemas.openxmlformats.org/officeDocument/2006/relationships/slide" Target="/ppt/slides/slide4.xml" Id="R4ae450be3ec445a5" /><Relationship Type="http://schemas.openxmlformats.org/officeDocument/2006/relationships/slide" Target="/ppt/slides/slide5.xml" Id="Rc67da625ba034761" /><Relationship Type="http://schemas.openxmlformats.org/officeDocument/2006/relationships/slide" Target="/ppt/slides/slide6.xml" Id="R73398336e1a646c9" /><Relationship Type="http://schemas.openxmlformats.org/officeDocument/2006/relationships/slide" Target="/ppt/slides/slide7.xml" Id="R99d68f270210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4e7eef63c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b0dcdc3f40a2" /><Relationship Type="http://schemas.openxmlformats.org/officeDocument/2006/relationships/theme" Target="/ppt/slideMasters/theme/theme1.xml" Id="R02647061def0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cb0dcdc3f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38eb0df3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9e14d2b2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8e7e7c53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3fb7494e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b8e70942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573b8313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93bab21e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SØNNERVIK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Sønnervik, Holmenkollveien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