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3507d8cf7e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fb2710ff641d1"/>
  </p:sldMasterIdLst>
  <p:sldIdLst>
    <p:sldId xmlns:r="http://schemas.openxmlformats.org/officeDocument/2006/relationships" id="256" r:id="R30df5097a89548d9"/>
    <p:sldId xmlns:r="http://schemas.openxmlformats.org/officeDocument/2006/relationships" id="257" r:id="R5055daecbc8c42a1"/>
    <p:sldId xmlns:r="http://schemas.openxmlformats.org/officeDocument/2006/relationships" id="258" r:id="R837025f4a42543a3"/>
    <p:sldId xmlns:r="http://schemas.openxmlformats.org/officeDocument/2006/relationships" id="259" r:id="Rf3c6028e7ab445a3"/>
    <p:sldId xmlns:r="http://schemas.openxmlformats.org/officeDocument/2006/relationships" id="260" r:id="R6285532f069a4e16"/>
    <p:sldId xmlns:r="http://schemas.openxmlformats.org/officeDocument/2006/relationships" id="261" r:id="R42f80a5333bb4f0f"/>
    <p:sldId xmlns:r="http://schemas.openxmlformats.org/officeDocument/2006/relationships" id="262" r:id="R91397c70099e44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fb2710ff641d1" /><Relationship Type="http://schemas.openxmlformats.org/officeDocument/2006/relationships/slide" Target="/ppt/slides/slide1.xml" Id="R30df5097a89548d9" /><Relationship Type="http://schemas.openxmlformats.org/officeDocument/2006/relationships/slide" Target="/ppt/slides/slide2.xml" Id="R5055daecbc8c42a1" /><Relationship Type="http://schemas.openxmlformats.org/officeDocument/2006/relationships/slide" Target="/ppt/slides/slide3.xml" Id="R837025f4a42543a3" /><Relationship Type="http://schemas.openxmlformats.org/officeDocument/2006/relationships/slide" Target="/ppt/slides/slide4.xml" Id="Rf3c6028e7ab445a3" /><Relationship Type="http://schemas.openxmlformats.org/officeDocument/2006/relationships/slide" Target="/ppt/slides/slide5.xml" Id="R6285532f069a4e16" /><Relationship Type="http://schemas.openxmlformats.org/officeDocument/2006/relationships/slide" Target="/ppt/slides/slide6.xml" Id="R42f80a5333bb4f0f" /><Relationship Type="http://schemas.openxmlformats.org/officeDocument/2006/relationships/slide" Target="/ppt/slides/slide7.xml" Id="R91397c70099e44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e3eb90a9e47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92048d34642f7" /><Relationship Type="http://schemas.openxmlformats.org/officeDocument/2006/relationships/theme" Target="/ppt/slideMasters/theme/theme1.xml" Id="R90bd2d328787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92048d346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e44b3b820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9d005509b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280da59ff48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9e17d21dc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d39c06513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1d011d49b4e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e475309144f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