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137f9fd36841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3ca28ef8764cd8"/>
  </p:sldMasterIdLst>
  <p:sldIdLst>
    <p:sldId xmlns:r="http://schemas.openxmlformats.org/officeDocument/2006/relationships" id="256" r:id="R6f401daa278044ed"/>
    <p:sldId xmlns:r="http://schemas.openxmlformats.org/officeDocument/2006/relationships" id="257" r:id="Re5673206aec148da"/>
    <p:sldId xmlns:r="http://schemas.openxmlformats.org/officeDocument/2006/relationships" id="258" r:id="Rc95c2f3192ff4d43"/>
    <p:sldId xmlns:r="http://schemas.openxmlformats.org/officeDocument/2006/relationships" id="259" r:id="Re1c2cee2ae934fa8"/>
    <p:sldId xmlns:r="http://schemas.openxmlformats.org/officeDocument/2006/relationships" id="260" r:id="R120d8ded8b6b47d1"/>
    <p:sldId xmlns:r="http://schemas.openxmlformats.org/officeDocument/2006/relationships" id="261" r:id="Rd581d960ca4d46eb"/>
    <p:sldId xmlns:r="http://schemas.openxmlformats.org/officeDocument/2006/relationships" id="262" r:id="R89e19b63c9be47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ca28ef8764cd8" /><Relationship Type="http://schemas.openxmlformats.org/officeDocument/2006/relationships/slide" Target="/ppt/slides/slide1.xml" Id="R6f401daa278044ed" /><Relationship Type="http://schemas.openxmlformats.org/officeDocument/2006/relationships/slide" Target="/ppt/slides/slide2.xml" Id="Re5673206aec148da" /><Relationship Type="http://schemas.openxmlformats.org/officeDocument/2006/relationships/slide" Target="/ppt/slides/slide3.xml" Id="Rc95c2f3192ff4d43" /><Relationship Type="http://schemas.openxmlformats.org/officeDocument/2006/relationships/slide" Target="/ppt/slides/slide4.xml" Id="Re1c2cee2ae934fa8" /><Relationship Type="http://schemas.openxmlformats.org/officeDocument/2006/relationships/slide" Target="/ppt/slides/slide5.xml" Id="R120d8ded8b6b47d1" /><Relationship Type="http://schemas.openxmlformats.org/officeDocument/2006/relationships/slide" Target="/ppt/slides/slide6.xml" Id="Rd581d960ca4d46eb" /><Relationship Type="http://schemas.openxmlformats.org/officeDocument/2006/relationships/slide" Target="/ppt/slides/slide7.xml" Id="R89e19b63c9be47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06b2c7bbc4e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7b2d8601e4b50" /><Relationship Type="http://schemas.openxmlformats.org/officeDocument/2006/relationships/theme" Target="/ppt/slideMasters/theme/theme1.xml" Id="Re87aa18ce3f84b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57b2d8601e4b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065bb393047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1bed546ce45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12fa3a36443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29319512b45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9679ce2cf4c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4bfccb05e43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f3e18c81a41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−2 625 183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20 980 003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113 397 082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133 495 524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SE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SE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925 984 094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