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ed92e1a44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cf4d0f9914d69"/>
  </p:sldMasterIdLst>
  <p:sldIdLst>
    <p:sldId xmlns:r="http://schemas.openxmlformats.org/officeDocument/2006/relationships" id="256" r:id="R5c86844dfd3c4ed7"/>
    <p:sldId xmlns:r="http://schemas.openxmlformats.org/officeDocument/2006/relationships" id="257" r:id="Rd1fd83729b3b45c0"/>
    <p:sldId xmlns:r="http://schemas.openxmlformats.org/officeDocument/2006/relationships" id="258" r:id="Rb02565ce7128435e"/>
    <p:sldId xmlns:r="http://schemas.openxmlformats.org/officeDocument/2006/relationships" id="259" r:id="R36519bde0c544b01"/>
    <p:sldId xmlns:r="http://schemas.openxmlformats.org/officeDocument/2006/relationships" id="260" r:id="R59a9a073bf2b4d66"/>
    <p:sldId xmlns:r="http://schemas.openxmlformats.org/officeDocument/2006/relationships" id="261" r:id="Rae9e7329516d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cf4d0f9914d69" /><Relationship Type="http://schemas.openxmlformats.org/officeDocument/2006/relationships/slide" Target="/ppt/slides/slide1.xml" Id="R5c86844dfd3c4ed7" /><Relationship Type="http://schemas.openxmlformats.org/officeDocument/2006/relationships/slide" Target="/ppt/slides/slide2.xml" Id="Rd1fd83729b3b45c0" /><Relationship Type="http://schemas.openxmlformats.org/officeDocument/2006/relationships/slide" Target="/ppt/slides/slide3.xml" Id="Rb02565ce7128435e" /><Relationship Type="http://schemas.openxmlformats.org/officeDocument/2006/relationships/slide" Target="/ppt/slides/slide4.xml" Id="R36519bde0c544b01" /><Relationship Type="http://schemas.openxmlformats.org/officeDocument/2006/relationships/slide" Target="/ppt/slides/slide5.xml" Id="R59a9a073bf2b4d66" /><Relationship Type="http://schemas.openxmlformats.org/officeDocument/2006/relationships/slide" Target="/ppt/slides/slide6.xml" Id="Rae9e7329516d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4a63732d6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21a3e1fe42bb" /><Relationship Type="http://schemas.openxmlformats.org/officeDocument/2006/relationships/theme" Target="/ppt/slideMasters/theme/theme1.xml" Id="Rbba7aceef704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221a3e1fe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b1057b19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2041e971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b1960bd3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bd6a16b3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69c4ea70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e2b80c6e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