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661aa4f0c4b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5f155d9504ad7"/>
  </p:sldMasterIdLst>
  <p:sldIdLst>
    <p:sldId xmlns:r="http://schemas.openxmlformats.org/officeDocument/2006/relationships" id="256" r:id="R66d6e48a79944bc0"/>
    <p:sldId xmlns:r="http://schemas.openxmlformats.org/officeDocument/2006/relationships" id="257" r:id="R421bf249b1f2467b"/>
    <p:sldId xmlns:r="http://schemas.openxmlformats.org/officeDocument/2006/relationships" id="258" r:id="R4665b69a96e340be"/>
    <p:sldId xmlns:r="http://schemas.openxmlformats.org/officeDocument/2006/relationships" id="259" r:id="R643cfca4ac8d472b"/>
    <p:sldId xmlns:r="http://schemas.openxmlformats.org/officeDocument/2006/relationships" id="260" r:id="R243c928cd0e148e2"/>
    <p:sldId xmlns:r="http://schemas.openxmlformats.org/officeDocument/2006/relationships" id="261" r:id="Ra377a15e725346db"/>
    <p:sldId xmlns:r="http://schemas.openxmlformats.org/officeDocument/2006/relationships" id="262" r:id="R308ecfb687a0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5f155d9504ad7" /><Relationship Type="http://schemas.openxmlformats.org/officeDocument/2006/relationships/slide" Target="/ppt/slides/slide1.xml" Id="R66d6e48a79944bc0" /><Relationship Type="http://schemas.openxmlformats.org/officeDocument/2006/relationships/slide" Target="/ppt/slides/slide2.xml" Id="R421bf249b1f2467b" /><Relationship Type="http://schemas.openxmlformats.org/officeDocument/2006/relationships/slide" Target="/ppt/slides/slide3.xml" Id="R4665b69a96e340be" /><Relationship Type="http://schemas.openxmlformats.org/officeDocument/2006/relationships/slide" Target="/ppt/slides/slide4.xml" Id="R643cfca4ac8d472b" /><Relationship Type="http://schemas.openxmlformats.org/officeDocument/2006/relationships/slide" Target="/ppt/slides/slide5.xml" Id="R243c928cd0e148e2" /><Relationship Type="http://schemas.openxmlformats.org/officeDocument/2006/relationships/slide" Target="/ppt/slides/slide6.xml" Id="Ra377a15e725346db" /><Relationship Type="http://schemas.openxmlformats.org/officeDocument/2006/relationships/slide" Target="/ppt/slides/slide7.xml" Id="R308ecfb687a0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5ef044f72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8d615361e4efd" /><Relationship Type="http://schemas.openxmlformats.org/officeDocument/2006/relationships/theme" Target="/ppt/slideMasters/theme/theme1.xml" Id="R8c2a1f2769d4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8d615361e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b3cfbd5be45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986550433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16a2fd0ed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9a8eb2034d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338e1e9eb43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71ec7f9943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9afb63d81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JESPER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JESPER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945 369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CHRISTIAN J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Jesper Nygaard, Olaf Bulls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925 985 341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JESPER INVEST AS</a:t>
            </a:r>
          </a:p>
        </p:txBody>
      </p:sp>
    </p:spTree>
  </p:cSld>
  <p:clrMapOvr>
    <a:masterClrMapping xmlns:a="http://schemas.openxmlformats.org/drawingml/2006/main"/>
  </p:clrMapOvr>
</p:sld>
</file>