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39a257d0b648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17753a512944a1"/>
  </p:sldMasterIdLst>
  <p:sldIdLst>
    <p:sldId xmlns:r="http://schemas.openxmlformats.org/officeDocument/2006/relationships" id="256" r:id="Rc9b1e5a682ea4757"/>
    <p:sldId xmlns:r="http://schemas.openxmlformats.org/officeDocument/2006/relationships" id="257" r:id="R16ec80d291ee4478"/>
    <p:sldId xmlns:r="http://schemas.openxmlformats.org/officeDocument/2006/relationships" id="258" r:id="Rc94b2d371a0e47ab"/>
    <p:sldId xmlns:r="http://schemas.openxmlformats.org/officeDocument/2006/relationships" id="259" r:id="Rc45285795466432b"/>
    <p:sldId xmlns:r="http://schemas.openxmlformats.org/officeDocument/2006/relationships" id="260" r:id="R68b74b47b1844b75"/>
    <p:sldId xmlns:r="http://schemas.openxmlformats.org/officeDocument/2006/relationships" id="261" r:id="R70b034c8a0c043e6"/>
    <p:sldId xmlns:r="http://schemas.openxmlformats.org/officeDocument/2006/relationships" id="262" r:id="R79dffb7f3c604c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7753a512944a1" /><Relationship Type="http://schemas.openxmlformats.org/officeDocument/2006/relationships/slide" Target="/ppt/slides/slide1.xml" Id="Rc9b1e5a682ea4757" /><Relationship Type="http://schemas.openxmlformats.org/officeDocument/2006/relationships/slide" Target="/ppt/slides/slide2.xml" Id="R16ec80d291ee4478" /><Relationship Type="http://schemas.openxmlformats.org/officeDocument/2006/relationships/slide" Target="/ppt/slides/slide3.xml" Id="Rc94b2d371a0e47ab" /><Relationship Type="http://schemas.openxmlformats.org/officeDocument/2006/relationships/slide" Target="/ppt/slides/slide4.xml" Id="Rc45285795466432b" /><Relationship Type="http://schemas.openxmlformats.org/officeDocument/2006/relationships/slide" Target="/ppt/slides/slide5.xml" Id="R68b74b47b1844b75" /><Relationship Type="http://schemas.openxmlformats.org/officeDocument/2006/relationships/slide" Target="/ppt/slides/slide6.xml" Id="R70b034c8a0c043e6" /><Relationship Type="http://schemas.openxmlformats.org/officeDocument/2006/relationships/slide" Target="/ppt/slides/slide7.xml" Id="R79dffb7f3c604c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b23ffb253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c24367959421d" /><Relationship Type="http://schemas.openxmlformats.org/officeDocument/2006/relationships/theme" Target="/ppt/slideMasters/theme/theme1.xml" Id="R2a5eb08b217347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0c24367959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b300b31024d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1c90077c5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f8f3db6404d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1a82e724c4c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64b71ba1c4c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078f21b5243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4cfb7345e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JÆREGG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2 516 231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20 904 574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22 101 179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MAGNOR WIIG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196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925 994 537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