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3e2c6a737d34fb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43849b38a664e21"/>
  </p:sldMasterIdLst>
  <p:sldIdLst>
    <p:sldId xmlns:r="http://schemas.openxmlformats.org/officeDocument/2006/relationships" id="256" r:id="Refc365fb6d0f4ac6"/>
    <p:sldId xmlns:r="http://schemas.openxmlformats.org/officeDocument/2006/relationships" id="257" r:id="R263a77de584f4553"/>
    <p:sldId xmlns:r="http://schemas.openxmlformats.org/officeDocument/2006/relationships" id="258" r:id="Ra2570510f7624db4"/>
    <p:sldId xmlns:r="http://schemas.openxmlformats.org/officeDocument/2006/relationships" id="259" r:id="R93199551aaca42c0"/>
    <p:sldId xmlns:r="http://schemas.openxmlformats.org/officeDocument/2006/relationships" id="260" r:id="R0f0071bc3e8847fe"/>
    <p:sldId xmlns:r="http://schemas.openxmlformats.org/officeDocument/2006/relationships" id="261" r:id="Re932b292a32a47aa"/>
    <p:sldId xmlns:r="http://schemas.openxmlformats.org/officeDocument/2006/relationships" id="262" r:id="R9630ec97da9b413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43849b38a664e21" /><Relationship Type="http://schemas.openxmlformats.org/officeDocument/2006/relationships/slide" Target="/ppt/slides/slide1.xml" Id="Refc365fb6d0f4ac6" /><Relationship Type="http://schemas.openxmlformats.org/officeDocument/2006/relationships/slide" Target="/ppt/slides/slide2.xml" Id="R263a77de584f4553" /><Relationship Type="http://schemas.openxmlformats.org/officeDocument/2006/relationships/slide" Target="/ppt/slides/slide3.xml" Id="Ra2570510f7624db4" /><Relationship Type="http://schemas.openxmlformats.org/officeDocument/2006/relationships/slide" Target="/ppt/slides/slide4.xml" Id="R93199551aaca42c0" /><Relationship Type="http://schemas.openxmlformats.org/officeDocument/2006/relationships/slide" Target="/ppt/slides/slide5.xml" Id="R0f0071bc3e8847fe" /><Relationship Type="http://schemas.openxmlformats.org/officeDocument/2006/relationships/slide" Target="/ppt/slides/slide6.xml" Id="Re932b292a32a47aa" /><Relationship Type="http://schemas.openxmlformats.org/officeDocument/2006/relationships/slide" Target="/ppt/slides/slide7.xml" Id="R9630ec97da9b413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feafd5058b2456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006558347a4d11" /><Relationship Type="http://schemas.openxmlformats.org/officeDocument/2006/relationships/theme" Target="/ppt/slideMasters/theme/theme1.xml" Id="Rba3d582da4e1473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5006558347a4d1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f521ae955e4f0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a634170526497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3ab6dcac4347a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14d5f08443476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9399cd6bee4b2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a64746c4304d6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1e8ea9e8c14a3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MANI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MANI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MANI INVEST AS ble etablert [år] og holder til i Stabekk.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MANI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MANI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MANI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891 326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290 923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244 367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1 037 976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1 171 317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MANI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MARTIN BREKKO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NICOLETA ROSU-BREKKO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MANI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Martin Brekko, Skogveien 85C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1369 Stabekk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926 008 080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MANI INVEST AS</a:t>
            </a:r>
          </a:p>
        </p:txBody>
      </p:sp>
    </p:spTree>
  </p:cSld>
  <p:clrMapOvr>
    <a:masterClrMapping xmlns:a="http://schemas.openxmlformats.org/drawingml/2006/main"/>
  </p:clrMapOvr>
</p:sld>
</file>