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aebc44128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7b18b597344cc5"/>
  </p:sldMasterIdLst>
  <p:sldIdLst>
    <p:sldId xmlns:r="http://schemas.openxmlformats.org/officeDocument/2006/relationships" id="256" r:id="Rda6059c757654365"/>
    <p:sldId xmlns:r="http://schemas.openxmlformats.org/officeDocument/2006/relationships" id="257" r:id="R766c335e392f45de"/>
    <p:sldId xmlns:r="http://schemas.openxmlformats.org/officeDocument/2006/relationships" id="258" r:id="Rd94295389f3848a8"/>
    <p:sldId xmlns:r="http://schemas.openxmlformats.org/officeDocument/2006/relationships" id="259" r:id="R5375bcf6dfe6417b"/>
    <p:sldId xmlns:r="http://schemas.openxmlformats.org/officeDocument/2006/relationships" id="260" r:id="Rb4f9b9eb7a8648a7"/>
    <p:sldId xmlns:r="http://schemas.openxmlformats.org/officeDocument/2006/relationships" id="261" r:id="R5a4bcf5e9d91413e"/>
    <p:sldId xmlns:r="http://schemas.openxmlformats.org/officeDocument/2006/relationships" id="262" r:id="R3cfb60a8173e41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7b18b597344cc5" /><Relationship Type="http://schemas.openxmlformats.org/officeDocument/2006/relationships/slide" Target="/ppt/slides/slide1.xml" Id="Rda6059c757654365" /><Relationship Type="http://schemas.openxmlformats.org/officeDocument/2006/relationships/slide" Target="/ppt/slides/slide2.xml" Id="R766c335e392f45de" /><Relationship Type="http://schemas.openxmlformats.org/officeDocument/2006/relationships/slide" Target="/ppt/slides/slide3.xml" Id="Rd94295389f3848a8" /><Relationship Type="http://schemas.openxmlformats.org/officeDocument/2006/relationships/slide" Target="/ppt/slides/slide4.xml" Id="R5375bcf6dfe6417b" /><Relationship Type="http://schemas.openxmlformats.org/officeDocument/2006/relationships/slide" Target="/ppt/slides/slide5.xml" Id="Rb4f9b9eb7a8648a7" /><Relationship Type="http://schemas.openxmlformats.org/officeDocument/2006/relationships/slide" Target="/ppt/slides/slide6.xml" Id="R5a4bcf5e9d91413e" /><Relationship Type="http://schemas.openxmlformats.org/officeDocument/2006/relationships/slide" Target="/ppt/slides/slide7.xml" Id="R3cfb60a8173e41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726c2deb7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a9bbe733f4f8b" /><Relationship Type="http://schemas.openxmlformats.org/officeDocument/2006/relationships/theme" Target="/ppt/slideMasters/theme/theme1.xml" Id="Rd72d3ff1d831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a9bbe733f4f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16b8c96cd46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ae67aec2b4b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061d784de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a019b4745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7c0e317f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ee4296761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0f0d25b254d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LIGONJA HOLDING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 LIGONJA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