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40d8c05e5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3a120066d409c"/>
  </p:sldMasterIdLst>
  <p:sldIdLst>
    <p:sldId xmlns:r="http://schemas.openxmlformats.org/officeDocument/2006/relationships" id="256" r:id="R3930bfb7704d4590"/>
    <p:sldId xmlns:r="http://schemas.openxmlformats.org/officeDocument/2006/relationships" id="257" r:id="R35eaf9e41ac94450"/>
    <p:sldId xmlns:r="http://schemas.openxmlformats.org/officeDocument/2006/relationships" id="258" r:id="R5f6814e5ab08474a"/>
    <p:sldId xmlns:r="http://schemas.openxmlformats.org/officeDocument/2006/relationships" id="259" r:id="Rf201c930eed04987"/>
    <p:sldId xmlns:r="http://schemas.openxmlformats.org/officeDocument/2006/relationships" id="260" r:id="Rc9400df233ed406e"/>
    <p:sldId xmlns:r="http://schemas.openxmlformats.org/officeDocument/2006/relationships" id="261" r:id="R67a3181dfe304c2e"/>
    <p:sldId xmlns:r="http://schemas.openxmlformats.org/officeDocument/2006/relationships" id="262" r:id="R539679e2b1ef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3a120066d409c" /><Relationship Type="http://schemas.openxmlformats.org/officeDocument/2006/relationships/slide" Target="/ppt/slides/slide1.xml" Id="R3930bfb7704d4590" /><Relationship Type="http://schemas.openxmlformats.org/officeDocument/2006/relationships/slide" Target="/ppt/slides/slide2.xml" Id="R35eaf9e41ac94450" /><Relationship Type="http://schemas.openxmlformats.org/officeDocument/2006/relationships/slide" Target="/ppt/slides/slide3.xml" Id="R5f6814e5ab08474a" /><Relationship Type="http://schemas.openxmlformats.org/officeDocument/2006/relationships/slide" Target="/ppt/slides/slide4.xml" Id="Rf201c930eed04987" /><Relationship Type="http://schemas.openxmlformats.org/officeDocument/2006/relationships/slide" Target="/ppt/slides/slide5.xml" Id="Rc9400df233ed406e" /><Relationship Type="http://schemas.openxmlformats.org/officeDocument/2006/relationships/slide" Target="/ppt/slides/slide6.xml" Id="R67a3181dfe304c2e" /><Relationship Type="http://schemas.openxmlformats.org/officeDocument/2006/relationships/slide" Target="/ppt/slides/slide7.xml" Id="R539679e2b1ef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1ee737d39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3aa46ad2249f3" /><Relationship Type="http://schemas.openxmlformats.org/officeDocument/2006/relationships/theme" Target="/ppt/slideMasters/theme/theme1.xml" Id="R2cf9b07e4140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3aa46ad22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06c0da1e6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84aa3e61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96114fd4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f4849ceb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624affe31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8ed14355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525046750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