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909368c85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1b9c540694f58"/>
  </p:sldMasterIdLst>
  <p:sldIdLst>
    <p:sldId xmlns:r="http://schemas.openxmlformats.org/officeDocument/2006/relationships" id="256" r:id="R3d8b742df4864e55"/>
    <p:sldId xmlns:r="http://schemas.openxmlformats.org/officeDocument/2006/relationships" id="257" r:id="R764fa1a2e2f74959"/>
    <p:sldId xmlns:r="http://schemas.openxmlformats.org/officeDocument/2006/relationships" id="258" r:id="R93f7038e853c42fb"/>
    <p:sldId xmlns:r="http://schemas.openxmlformats.org/officeDocument/2006/relationships" id="259" r:id="Rfee350838cce49b5"/>
    <p:sldId xmlns:r="http://schemas.openxmlformats.org/officeDocument/2006/relationships" id="260" r:id="Rad5cb2e81e0843ac"/>
    <p:sldId xmlns:r="http://schemas.openxmlformats.org/officeDocument/2006/relationships" id="261" r:id="Rd7f0e88236a34adb"/>
    <p:sldId xmlns:r="http://schemas.openxmlformats.org/officeDocument/2006/relationships" id="262" r:id="Rec8353891877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1b9c540694f58" /><Relationship Type="http://schemas.openxmlformats.org/officeDocument/2006/relationships/slide" Target="/ppt/slides/slide1.xml" Id="R3d8b742df4864e55" /><Relationship Type="http://schemas.openxmlformats.org/officeDocument/2006/relationships/slide" Target="/ppt/slides/slide2.xml" Id="R764fa1a2e2f74959" /><Relationship Type="http://schemas.openxmlformats.org/officeDocument/2006/relationships/slide" Target="/ppt/slides/slide3.xml" Id="R93f7038e853c42fb" /><Relationship Type="http://schemas.openxmlformats.org/officeDocument/2006/relationships/slide" Target="/ppt/slides/slide4.xml" Id="Rfee350838cce49b5" /><Relationship Type="http://schemas.openxmlformats.org/officeDocument/2006/relationships/slide" Target="/ppt/slides/slide5.xml" Id="Rad5cb2e81e0843ac" /><Relationship Type="http://schemas.openxmlformats.org/officeDocument/2006/relationships/slide" Target="/ppt/slides/slide6.xml" Id="Rd7f0e88236a34adb" /><Relationship Type="http://schemas.openxmlformats.org/officeDocument/2006/relationships/slide" Target="/ppt/slides/slide7.xml" Id="Rec8353891877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c58e579d9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381d986648ef" /><Relationship Type="http://schemas.openxmlformats.org/officeDocument/2006/relationships/theme" Target="/ppt/slideMasters/theme/theme1.xml" Id="R7ed6fa68e380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0381d9866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65f558f2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0829a457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814847ad2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06ab1384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784b4303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aca3645ef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79f240cfb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ARGENTI FODINÆ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ARGENTI FODINÆ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MORTEN WEBER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Heggesnaret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926 019 635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