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1df29abd3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a2e5805be4622"/>
  </p:sldMasterIdLst>
  <p:sldIdLst>
    <p:sldId xmlns:r="http://schemas.openxmlformats.org/officeDocument/2006/relationships" id="256" r:id="R76199984c1f841c7"/>
    <p:sldId xmlns:r="http://schemas.openxmlformats.org/officeDocument/2006/relationships" id="257" r:id="Re4ff9776c36f4093"/>
    <p:sldId xmlns:r="http://schemas.openxmlformats.org/officeDocument/2006/relationships" id="258" r:id="Re0a58b7e051943ac"/>
    <p:sldId xmlns:r="http://schemas.openxmlformats.org/officeDocument/2006/relationships" id="259" r:id="R837e322ce0124682"/>
    <p:sldId xmlns:r="http://schemas.openxmlformats.org/officeDocument/2006/relationships" id="260" r:id="Rc4c2e68c6ae04b5a"/>
    <p:sldId xmlns:r="http://schemas.openxmlformats.org/officeDocument/2006/relationships" id="261" r:id="Rc364b4cec2fb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a2e5805be4622" /><Relationship Type="http://schemas.openxmlformats.org/officeDocument/2006/relationships/slide" Target="/ppt/slides/slide1.xml" Id="R76199984c1f841c7" /><Relationship Type="http://schemas.openxmlformats.org/officeDocument/2006/relationships/slide" Target="/ppt/slides/slide2.xml" Id="Re4ff9776c36f4093" /><Relationship Type="http://schemas.openxmlformats.org/officeDocument/2006/relationships/slide" Target="/ppt/slides/slide3.xml" Id="Re0a58b7e051943ac" /><Relationship Type="http://schemas.openxmlformats.org/officeDocument/2006/relationships/slide" Target="/ppt/slides/slide4.xml" Id="R837e322ce0124682" /><Relationship Type="http://schemas.openxmlformats.org/officeDocument/2006/relationships/slide" Target="/ppt/slides/slide5.xml" Id="Rc4c2e68c6ae04b5a" /><Relationship Type="http://schemas.openxmlformats.org/officeDocument/2006/relationships/slide" Target="/ppt/slides/slide6.xml" Id="Rc364b4cec2fb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7f8f24417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5d9e2975b4d28" /><Relationship Type="http://schemas.openxmlformats.org/officeDocument/2006/relationships/theme" Target="/ppt/slideMasters/theme/theme1.xml" Id="Rec69219d688a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05d9e2975b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c8831e1af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2aef43c3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9b93e6999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d57e38c18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5a2662b1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2d71ac4e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