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96890e8bad45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f2d43e401c448e"/>
  </p:sldMasterIdLst>
  <p:sldIdLst>
    <p:sldId xmlns:r="http://schemas.openxmlformats.org/officeDocument/2006/relationships" id="256" r:id="R8393b5f303784519"/>
    <p:sldId xmlns:r="http://schemas.openxmlformats.org/officeDocument/2006/relationships" id="257" r:id="Rf8c1663bffd84bcd"/>
    <p:sldId xmlns:r="http://schemas.openxmlformats.org/officeDocument/2006/relationships" id="258" r:id="Rc55fc26f2d7c4662"/>
    <p:sldId xmlns:r="http://schemas.openxmlformats.org/officeDocument/2006/relationships" id="259" r:id="R1132975ed1884954"/>
    <p:sldId xmlns:r="http://schemas.openxmlformats.org/officeDocument/2006/relationships" id="260" r:id="R2e4c16d0394945dc"/>
    <p:sldId xmlns:r="http://schemas.openxmlformats.org/officeDocument/2006/relationships" id="261" r:id="R403bdb7ed0384af0"/>
    <p:sldId xmlns:r="http://schemas.openxmlformats.org/officeDocument/2006/relationships" id="262" r:id="R6dcda45fd26e4d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2d43e401c448e" /><Relationship Type="http://schemas.openxmlformats.org/officeDocument/2006/relationships/slide" Target="/ppt/slides/slide1.xml" Id="R8393b5f303784519" /><Relationship Type="http://schemas.openxmlformats.org/officeDocument/2006/relationships/slide" Target="/ppt/slides/slide2.xml" Id="Rf8c1663bffd84bcd" /><Relationship Type="http://schemas.openxmlformats.org/officeDocument/2006/relationships/slide" Target="/ppt/slides/slide3.xml" Id="Rc55fc26f2d7c4662" /><Relationship Type="http://schemas.openxmlformats.org/officeDocument/2006/relationships/slide" Target="/ppt/slides/slide4.xml" Id="R1132975ed1884954" /><Relationship Type="http://schemas.openxmlformats.org/officeDocument/2006/relationships/slide" Target="/ppt/slides/slide5.xml" Id="R2e4c16d0394945dc" /><Relationship Type="http://schemas.openxmlformats.org/officeDocument/2006/relationships/slide" Target="/ppt/slides/slide6.xml" Id="R403bdb7ed0384af0" /><Relationship Type="http://schemas.openxmlformats.org/officeDocument/2006/relationships/slide" Target="/ppt/slides/slide7.xml" Id="R6dcda45fd26e4d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c94438ae349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a52148e884db9" /><Relationship Type="http://schemas.openxmlformats.org/officeDocument/2006/relationships/theme" Target="/ppt/slideMasters/theme/theme1.xml" Id="R5b609e195b694c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0a52148e884d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36e0d4f944f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44ad6fdc843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6bd781c8a41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c95308e6843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f16d2e9aa4a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2f468c0fd46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99021188d4c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ACCOUNTING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ACCOUNTING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45 355 230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9 184 357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9 193 309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R-VENTURE AS  –  39,9 %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ERGO FINANS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926 033 263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