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ea6c4a3e46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f7ee75b1e442ea"/>
  </p:sldMasterIdLst>
  <p:sldIdLst>
    <p:sldId xmlns:r="http://schemas.openxmlformats.org/officeDocument/2006/relationships" id="256" r:id="R272b0cb9365b4807"/>
    <p:sldId xmlns:r="http://schemas.openxmlformats.org/officeDocument/2006/relationships" id="257" r:id="R60ab1991946d456a"/>
    <p:sldId xmlns:r="http://schemas.openxmlformats.org/officeDocument/2006/relationships" id="258" r:id="R6d3717fe09734d5e"/>
    <p:sldId xmlns:r="http://schemas.openxmlformats.org/officeDocument/2006/relationships" id="259" r:id="R257d17770a8a4b16"/>
    <p:sldId xmlns:r="http://schemas.openxmlformats.org/officeDocument/2006/relationships" id="260" r:id="R809cf68b6b6a4762"/>
    <p:sldId xmlns:r="http://schemas.openxmlformats.org/officeDocument/2006/relationships" id="261" r:id="Rb2a341f8ed264b03"/>
    <p:sldId xmlns:r="http://schemas.openxmlformats.org/officeDocument/2006/relationships" id="262" r:id="R7cdfd8a7e2664f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7ee75b1e442ea" /><Relationship Type="http://schemas.openxmlformats.org/officeDocument/2006/relationships/slide" Target="/ppt/slides/slide1.xml" Id="R272b0cb9365b4807" /><Relationship Type="http://schemas.openxmlformats.org/officeDocument/2006/relationships/slide" Target="/ppt/slides/slide2.xml" Id="R60ab1991946d456a" /><Relationship Type="http://schemas.openxmlformats.org/officeDocument/2006/relationships/slide" Target="/ppt/slides/slide3.xml" Id="R6d3717fe09734d5e" /><Relationship Type="http://schemas.openxmlformats.org/officeDocument/2006/relationships/slide" Target="/ppt/slides/slide4.xml" Id="R257d17770a8a4b16" /><Relationship Type="http://schemas.openxmlformats.org/officeDocument/2006/relationships/slide" Target="/ppt/slides/slide5.xml" Id="R809cf68b6b6a4762" /><Relationship Type="http://schemas.openxmlformats.org/officeDocument/2006/relationships/slide" Target="/ppt/slides/slide6.xml" Id="Rb2a341f8ed264b03" /><Relationship Type="http://schemas.openxmlformats.org/officeDocument/2006/relationships/slide" Target="/ppt/slides/slide7.xml" Id="R7cdfd8a7e2664f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ee9fd4a9743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6ae06b2014b2c" /><Relationship Type="http://schemas.openxmlformats.org/officeDocument/2006/relationships/theme" Target="/ppt/slideMasters/theme/theme1.xml" Id="R282589d0829e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76ae06b2014b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1a219ca4b47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8afe42e2a4e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a66c10f59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7a8daae03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cc6dbd84942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0bf8539464e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60a75515b41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IAA STAR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IAA STAR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 IMTIAZ AHMED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