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62a4ddf0d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543075af445a9"/>
  </p:sldMasterIdLst>
  <p:sldIdLst>
    <p:sldId xmlns:r="http://schemas.openxmlformats.org/officeDocument/2006/relationships" id="256" r:id="R2abf82f4bf8e4c56"/>
    <p:sldId xmlns:r="http://schemas.openxmlformats.org/officeDocument/2006/relationships" id="257" r:id="Rc96d0815297f4499"/>
    <p:sldId xmlns:r="http://schemas.openxmlformats.org/officeDocument/2006/relationships" id="258" r:id="R52fbbf5af3294fe0"/>
    <p:sldId xmlns:r="http://schemas.openxmlformats.org/officeDocument/2006/relationships" id="259" r:id="R7a103690fb0a4f23"/>
    <p:sldId xmlns:r="http://schemas.openxmlformats.org/officeDocument/2006/relationships" id="260" r:id="R353f4f60291d4173"/>
    <p:sldId xmlns:r="http://schemas.openxmlformats.org/officeDocument/2006/relationships" id="261" r:id="R0902bd41f8d54c2d"/>
    <p:sldId xmlns:r="http://schemas.openxmlformats.org/officeDocument/2006/relationships" id="262" r:id="Rc1d56cbb276e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543075af445a9" /><Relationship Type="http://schemas.openxmlformats.org/officeDocument/2006/relationships/slide" Target="/ppt/slides/slide1.xml" Id="R2abf82f4bf8e4c56" /><Relationship Type="http://schemas.openxmlformats.org/officeDocument/2006/relationships/slide" Target="/ppt/slides/slide2.xml" Id="Rc96d0815297f4499" /><Relationship Type="http://schemas.openxmlformats.org/officeDocument/2006/relationships/slide" Target="/ppt/slides/slide3.xml" Id="R52fbbf5af3294fe0" /><Relationship Type="http://schemas.openxmlformats.org/officeDocument/2006/relationships/slide" Target="/ppt/slides/slide4.xml" Id="R7a103690fb0a4f23" /><Relationship Type="http://schemas.openxmlformats.org/officeDocument/2006/relationships/slide" Target="/ppt/slides/slide5.xml" Id="R353f4f60291d4173" /><Relationship Type="http://schemas.openxmlformats.org/officeDocument/2006/relationships/slide" Target="/ppt/slides/slide6.xml" Id="R0902bd41f8d54c2d" /><Relationship Type="http://schemas.openxmlformats.org/officeDocument/2006/relationships/slide" Target="/ppt/slides/slide7.xml" Id="Rc1d56cbb276e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ce0c9833e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cbc2901ad4233" /><Relationship Type="http://schemas.openxmlformats.org/officeDocument/2006/relationships/theme" Target="/ppt/slideMasters/theme/theme1.xml" Id="Rbb16c3229d5a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cbc2901ad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2d51c9e29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658fa924e42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db6f94f88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ec7d8aabb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2c2d6605b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beebb6d9340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50c1e9922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SANDVIKSÅSEN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2 629 362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NILS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