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d67d74fb1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7091de2c24909"/>
  </p:sldMasterIdLst>
  <p:sldIdLst>
    <p:sldId xmlns:r="http://schemas.openxmlformats.org/officeDocument/2006/relationships" id="256" r:id="Rdb95338cca1045fc"/>
    <p:sldId xmlns:r="http://schemas.openxmlformats.org/officeDocument/2006/relationships" id="257" r:id="R74ee42a3bcf24257"/>
    <p:sldId xmlns:r="http://schemas.openxmlformats.org/officeDocument/2006/relationships" id="258" r:id="R64b9ac2f4d4443b3"/>
    <p:sldId xmlns:r="http://schemas.openxmlformats.org/officeDocument/2006/relationships" id="259" r:id="R21dc770fe24043b0"/>
    <p:sldId xmlns:r="http://schemas.openxmlformats.org/officeDocument/2006/relationships" id="260" r:id="R843689c403ba426d"/>
    <p:sldId xmlns:r="http://schemas.openxmlformats.org/officeDocument/2006/relationships" id="261" r:id="R0e6a9efb7c184158"/>
    <p:sldId xmlns:r="http://schemas.openxmlformats.org/officeDocument/2006/relationships" id="262" r:id="Rd7989b954fb7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7091de2c24909" /><Relationship Type="http://schemas.openxmlformats.org/officeDocument/2006/relationships/slide" Target="/ppt/slides/slide1.xml" Id="Rdb95338cca1045fc" /><Relationship Type="http://schemas.openxmlformats.org/officeDocument/2006/relationships/slide" Target="/ppt/slides/slide2.xml" Id="R74ee42a3bcf24257" /><Relationship Type="http://schemas.openxmlformats.org/officeDocument/2006/relationships/slide" Target="/ppt/slides/slide3.xml" Id="R64b9ac2f4d4443b3" /><Relationship Type="http://schemas.openxmlformats.org/officeDocument/2006/relationships/slide" Target="/ppt/slides/slide4.xml" Id="R21dc770fe24043b0" /><Relationship Type="http://schemas.openxmlformats.org/officeDocument/2006/relationships/slide" Target="/ppt/slides/slide5.xml" Id="R843689c403ba426d" /><Relationship Type="http://schemas.openxmlformats.org/officeDocument/2006/relationships/slide" Target="/ppt/slides/slide6.xml" Id="R0e6a9efb7c184158" /><Relationship Type="http://schemas.openxmlformats.org/officeDocument/2006/relationships/slide" Target="/ppt/slides/slide7.xml" Id="Rd7989b954fb7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0c5a17255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d435f6bc49b5" /><Relationship Type="http://schemas.openxmlformats.org/officeDocument/2006/relationships/theme" Target="/ppt/slideMasters/theme/theme1.xml" Id="Rea7c95941a96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4d435f6bc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6b3fab57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99c4b5ec0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124b5c62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57dc4b404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3a1ae3799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8f2396920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ff7dc637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