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1cd2bb944741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41c876dc154ace"/>
  </p:sldMasterIdLst>
  <p:sldIdLst>
    <p:sldId xmlns:r="http://schemas.openxmlformats.org/officeDocument/2006/relationships" id="256" r:id="Rbd9498cd112a4610"/>
    <p:sldId xmlns:r="http://schemas.openxmlformats.org/officeDocument/2006/relationships" id="257" r:id="R7a5c0992fa1745c6"/>
    <p:sldId xmlns:r="http://schemas.openxmlformats.org/officeDocument/2006/relationships" id="258" r:id="R3f7c4745103743c6"/>
    <p:sldId xmlns:r="http://schemas.openxmlformats.org/officeDocument/2006/relationships" id="259" r:id="R437fb8a291f34e62"/>
    <p:sldId xmlns:r="http://schemas.openxmlformats.org/officeDocument/2006/relationships" id="260" r:id="R167a9362e3d145a1"/>
    <p:sldId xmlns:r="http://schemas.openxmlformats.org/officeDocument/2006/relationships" id="261" r:id="Rda75cdd3f28b4a7d"/>
    <p:sldId xmlns:r="http://schemas.openxmlformats.org/officeDocument/2006/relationships" id="262" r:id="R5af57f85f31c45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41c876dc154ace" /><Relationship Type="http://schemas.openxmlformats.org/officeDocument/2006/relationships/slide" Target="/ppt/slides/slide1.xml" Id="Rbd9498cd112a4610" /><Relationship Type="http://schemas.openxmlformats.org/officeDocument/2006/relationships/slide" Target="/ppt/slides/slide2.xml" Id="R7a5c0992fa1745c6" /><Relationship Type="http://schemas.openxmlformats.org/officeDocument/2006/relationships/slide" Target="/ppt/slides/slide3.xml" Id="R3f7c4745103743c6" /><Relationship Type="http://schemas.openxmlformats.org/officeDocument/2006/relationships/slide" Target="/ppt/slides/slide4.xml" Id="R437fb8a291f34e62" /><Relationship Type="http://schemas.openxmlformats.org/officeDocument/2006/relationships/slide" Target="/ppt/slides/slide5.xml" Id="R167a9362e3d145a1" /><Relationship Type="http://schemas.openxmlformats.org/officeDocument/2006/relationships/slide" Target="/ppt/slides/slide6.xml" Id="Rda75cdd3f28b4a7d" /><Relationship Type="http://schemas.openxmlformats.org/officeDocument/2006/relationships/slide" Target="/ppt/slides/slide7.xml" Id="R5af57f85f31c45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2e3894bb0d43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a63a1168914fb5" /><Relationship Type="http://schemas.openxmlformats.org/officeDocument/2006/relationships/theme" Target="/ppt/slideMasters/theme/theme1.xml" Id="R86a8fe0b9a2e4d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9a63a1168914f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ca3eb62e8a44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30464882a347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125b46643943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86fc4e445140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4322d963594aa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1d783cccc8420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50be588d5444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PARCEL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PARCEL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−12 571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104 799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145 141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147 004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HELENE SÆTRE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Helene Sætre, Brudesletta 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6013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926 045 113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PARCEL AS</a:t>
            </a:r>
          </a:p>
        </p:txBody>
      </p:sp>
    </p:spTree>
  </p:cSld>
  <p:clrMapOvr>
    <a:masterClrMapping xmlns:a="http://schemas.openxmlformats.org/drawingml/2006/main"/>
  </p:clrMapOvr>
</p:sld>
</file>