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c03f80ba1d4c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e833998cd4409e"/>
  </p:sldMasterIdLst>
  <p:sldIdLst>
    <p:sldId xmlns:r="http://schemas.openxmlformats.org/officeDocument/2006/relationships" id="256" r:id="R9d83a7b2a9f94578"/>
    <p:sldId xmlns:r="http://schemas.openxmlformats.org/officeDocument/2006/relationships" id="257" r:id="Rc4fabc6d7e8d4516"/>
    <p:sldId xmlns:r="http://schemas.openxmlformats.org/officeDocument/2006/relationships" id="258" r:id="Rda3faf81c3784d3f"/>
    <p:sldId xmlns:r="http://schemas.openxmlformats.org/officeDocument/2006/relationships" id="259" r:id="R8a68f045c3cc4ad7"/>
    <p:sldId xmlns:r="http://schemas.openxmlformats.org/officeDocument/2006/relationships" id="260" r:id="R4a3b52cd111c4fd1"/>
    <p:sldId xmlns:r="http://schemas.openxmlformats.org/officeDocument/2006/relationships" id="261" r:id="Rbc8cd799d9184460"/>
    <p:sldId xmlns:r="http://schemas.openxmlformats.org/officeDocument/2006/relationships" id="262" r:id="R78fc47ea5afd43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e833998cd4409e" /><Relationship Type="http://schemas.openxmlformats.org/officeDocument/2006/relationships/slide" Target="/ppt/slides/slide1.xml" Id="R9d83a7b2a9f94578" /><Relationship Type="http://schemas.openxmlformats.org/officeDocument/2006/relationships/slide" Target="/ppt/slides/slide2.xml" Id="Rc4fabc6d7e8d4516" /><Relationship Type="http://schemas.openxmlformats.org/officeDocument/2006/relationships/slide" Target="/ppt/slides/slide3.xml" Id="Rda3faf81c3784d3f" /><Relationship Type="http://schemas.openxmlformats.org/officeDocument/2006/relationships/slide" Target="/ppt/slides/slide4.xml" Id="R8a68f045c3cc4ad7" /><Relationship Type="http://schemas.openxmlformats.org/officeDocument/2006/relationships/slide" Target="/ppt/slides/slide5.xml" Id="R4a3b52cd111c4fd1" /><Relationship Type="http://schemas.openxmlformats.org/officeDocument/2006/relationships/slide" Target="/ppt/slides/slide6.xml" Id="Rbc8cd799d9184460" /><Relationship Type="http://schemas.openxmlformats.org/officeDocument/2006/relationships/slide" Target="/ppt/slides/slide7.xml" Id="R78fc47ea5afd43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a0cc866d64e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6fe1685d94d82" /><Relationship Type="http://schemas.openxmlformats.org/officeDocument/2006/relationships/theme" Target="/ppt/slideMasters/theme/theme1.xml" Id="R9dc53ecbb7304e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36fe1685d94d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8829f5ea847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4239142534b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67c8f6db945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520e4e3f34f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c38fe67694d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eff276bdc4d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8c285418848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LINEOS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LINEOS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1 653 185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5 315 079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5 355 397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MÆHLE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Smiursbakken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926 045 571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