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33e43af44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6a96a01124730"/>
  </p:sldMasterIdLst>
  <p:sldIdLst>
    <p:sldId xmlns:r="http://schemas.openxmlformats.org/officeDocument/2006/relationships" id="256" r:id="Ra0e3ec7676cf4d7a"/>
    <p:sldId xmlns:r="http://schemas.openxmlformats.org/officeDocument/2006/relationships" id="257" r:id="R77482b00f3f74781"/>
    <p:sldId xmlns:r="http://schemas.openxmlformats.org/officeDocument/2006/relationships" id="258" r:id="Rf2106d9fb43a4128"/>
    <p:sldId xmlns:r="http://schemas.openxmlformats.org/officeDocument/2006/relationships" id="259" r:id="R3d9b4ed9188d41e5"/>
    <p:sldId xmlns:r="http://schemas.openxmlformats.org/officeDocument/2006/relationships" id="260" r:id="R89b587f7383e4098"/>
    <p:sldId xmlns:r="http://schemas.openxmlformats.org/officeDocument/2006/relationships" id="261" r:id="Rdeef34e2fb3c47f1"/>
    <p:sldId xmlns:r="http://schemas.openxmlformats.org/officeDocument/2006/relationships" id="262" r:id="Rbb1766def985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6a96a01124730" /><Relationship Type="http://schemas.openxmlformats.org/officeDocument/2006/relationships/slide" Target="/ppt/slides/slide1.xml" Id="Ra0e3ec7676cf4d7a" /><Relationship Type="http://schemas.openxmlformats.org/officeDocument/2006/relationships/slide" Target="/ppt/slides/slide2.xml" Id="R77482b00f3f74781" /><Relationship Type="http://schemas.openxmlformats.org/officeDocument/2006/relationships/slide" Target="/ppt/slides/slide3.xml" Id="Rf2106d9fb43a4128" /><Relationship Type="http://schemas.openxmlformats.org/officeDocument/2006/relationships/slide" Target="/ppt/slides/slide4.xml" Id="R3d9b4ed9188d41e5" /><Relationship Type="http://schemas.openxmlformats.org/officeDocument/2006/relationships/slide" Target="/ppt/slides/slide5.xml" Id="R89b587f7383e4098" /><Relationship Type="http://schemas.openxmlformats.org/officeDocument/2006/relationships/slide" Target="/ppt/slides/slide6.xml" Id="Rdeef34e2fb3c47f1" /><Relationship Type="http://schemas.openxmlformats.org/officeDocument/2006/relationships/slide" Target="/ppt/slides/slide7.xml" Id="Rbb1766def985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64ce14661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7072ebc764c50" /><Relationship Type="http://schemas.openxmlformats.org/officeDocument/2006/relationships/theme" Target="/ppt/slideMasters/theme/theme1.xml" Id="Rf984df40060a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7072ebc76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05415fc9f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8a4c9e480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a2ba24668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00b5374a1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732a7db4e4b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d6016d239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2c399e9ba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JES-JM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JES-JM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JØRGEN AUSTHEIM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PERSON MARIANNE AUSTHEIM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Austheim Person, Damfaret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JES-JM HOLDING AS</a:t>
            </a:r>
          </a:p>
        </p:txBody>
      </p:sp>
    </p:spTree>
  </p:cSld>
  <p:clrMapOvr>
    <a:masterClrMapping xmlns:a="http://schemas.openxmlformats.org/drawingml/2006/main"/>
  </p:clrMapOvr>
</p:sld>
</file>