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cb60b9507244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2c091a66364b8d"/>
  </p:sldMasterIdLst>
  <p:sldIdLst>
    <p:sldId xmlns:r="http://schemas.openxmlformats.org/officeDocument/2006/relationships" id="256" r:id="Rcab8e1a3cda04df1"/>
    <p:sldId xmlns:r="http://schemas.openxmlformats.org/officeDocument/2006/relationships" id="257" r:id="Re5505a89c38a4016"/>
    <p:sldId xmlns:r="http://schemas.openxmlformats.org/officeDocument/2006/relationships" id="258" r:id="R9238343d047b4525"/>
    <p:sldId xmlns:r="http://schemas.openxmlformats.org/officeDocument/2006/relationships" id="259" r:id="R6008c50b02f24f1c"/>
    <p:sldId xmlns:r="http://schemas.openxmlformats.org/officeDocument/2006/relationships" id="260" r:id="R1dfb34c55584491c"/>
    <p:sldId xmlns:r="http://schemas.openxmlformats.org/officeDocument/2006/relationships" id="261" r:id="Rfa3b80e31b0c4a8d"/>
    <p:sldId xmlns:r="http://schemas.openxmlformats.org/officeDocument/2006/relationships" id="262" r:id="Rbb3d74692982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c091a66364b8d" /><Relationship Type="http://schemas.openxmlformats.org/officeDocument/2006/relationships/slide" Target="/ppt/slides/slide1.xml" Id="Rcab8e1a3cda04df1" /><Relationship Type="http://schemas.openxmlformats.org/officeDocument/2006/relationships/slide" Target="/ppt/slides/slide2.xml" Id="Re5505a89c38a4016" /><Relationship Type="http://schemas.openxmlformats.org/officeDocument/2006/relationships/slide" Target="/ppt/slides/slide3.xml" Id="R9238343d047b4525" /><Relationship Type="http://schemas.openxmlformats.org/officeDocument/2006/relationships/slide" Target="/ppt/slides/slide4.xml" Id="R6008c50b02f24f1c" /><Relationship Type="http://schemas.openxmlformats.org/officeDocument/2006/relationships/slide" Target="/ppt/slides/slide5.xml" Id="R1dfb34c55584491c" /><Relationship Type="http://schemas.openxmlformats.org/officeDocument/2006/relationships/slide" Target="/ppt/slides/slide6.xml" Id="Rfa3b80e31b0c4a8d" /><Relationship Type="http://schemas.openxmlformats.org/officeDocument/2006/relationships/slide" Target="/ppt/slides/slide7.xml" Id="Rbb3d74692982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d670cc1e54e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7075729aa4609" /><Relationship Type="http://schemas.openxmlformats.org/officeDocument/2006/relationships/theme" Target="/ppt/slideMasters/theme/theme1.xml" Id="R126952f185b7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a7075729aa46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618ac6f0c41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852f076984f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5d3d7edf848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78b02d4334a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cf227e2cc46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72ec4379d41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5aac924d144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MAVISU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MAVISU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3 679 146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27 607 357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28 429 860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SUNDAL MAGNUS VIE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926 049 534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MAVISU AS</a:t>
            </a:r>
          </a:p>
        </p:txBody>
      </p:sp>
    </p:spTree>
  </p:cSld>
  <p:clrMapOvr>
    <a:masterClrMapping xmlns:a="http://schemas.openxmlformats.org/drawingml/2006/main"/>
  </p:clrMapOvr>
</p:sld>
</file>