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3cfa8cdb1e4f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528c6850b840ce"/>
  </p:sldMasterIdLst>
  <p:sldIdLst>
    <p:sldId xmlns:r="http://schemas.openxmlformats.org/officeDocument/2006/relationships" id="256" r:id="R8753f7fe2f204a02"/>
    <p:sldId xmlns:r="http://schemas.openxmlformats.org/officeDocument/2006/relationships" id="257" r:id="Ra4a71bb2fa8e4c14"/>
    <p:sldId xmlns:r="http://schemas.openxmlformats.org/officeDocument/2006/relationships" id="258" r:id="R61fbef1487924d35"/>
    <p:sldId xmlns:r="http://schemas.openxmlformats.org/officeDocument/2006/relationships" id="259" r:id="Rc55d0781087140e8"/>
    <p:sldId xmlns:r="http://schemas.openxmlformats.org/officeDocument/2006/relationships" id="260" r:id="R63f1af6440a84a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528c6850b840ce" /><Relationship Type="http://schemas.openxmlformats.org/officeDocument/2006/relationships/slide" Target="/ppt/slides/slide1.xml" Id="R8753f7fe2f204a02" /><Relationship Type="http://schemas.openxmlformats.org/officeDocument/2006/relationships/slide" Target="/ppt/slides/slide2.xml" Id="Ra4a71bb2fa8e4c14" /><Relationship Type="http://schemas.openxmlformats.org/officeDocument/2006/relationships/slide" Target="/ppt/slides/slide3.xml" Id="R61fbef1487924d35" /><Relationship Type="http://schemas.openxmlformats.org/officeDocument/2006/relationships/slide" Target="/ppt/slides/slide4.xml" Id="Rc55d0781087140e8" /><Relationship Type="http://schemas.openxmlformats.org/officeDocument/2006/relationships/slide" Target="/ppt/slides/slide5.xml" Id="R63f1af6440a84a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2dd33dee2a49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e1d7264e654070" /><Relationship Type="http://schemas.openxmlformats.org/officeDocument/2006/relationships/theme" Target="/ppt/slideMasters/theme/theme1.xml" Id="R6418c2a060004a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e1d7264e6540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1ba7ec57c64d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1516c22f6b49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f2dcfc95374f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68719b7d847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406c5f92c347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NORNE AKSJE NORGE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NORNE AKSJE NORGE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NORNE AKSJE NORGE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NORNE AKSJE NORGE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NORNE AKSJE NORGE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NORNE AKSJE NORGE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Støperigata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926 057 235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NORNE AKSJE NORGE</a:t>
            </a:r>
          </a:p>
        </p:txBody>
      </p:sp>
    </p:spTree>
  </p:cSld>
  <p:clrMapOvr>
    <a:masterClrMapping xmlns:a="http://schemas.openxmlformats.org/drawingml/2006/main"/>
  </p:clrMapOvr>
</p:sld>
</file>