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6c2c1eaf0343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4c507d608b4954"/>
  </p:sldMasterIdLst>
  <p:sldIdLst>
    <p:sldId xmlns:r="http://schemas.openxmlformats.org/officeDocument/2006/relationships" id="256" r:id="R56e77c41826042e9"/>
    <p:sldId xmlns:r="http://schemas.openxmlformats.org/officeDocument/2006/relationships" id="257" r:id="Re2ea3ccd8b964d40"/>
    <p:sldId xmlns:r="http://schemas.openxmlformats.org/officeDocument/2006/relationships" id="258" r:id="R636ecd3cb9e24d96"/>
    <p:sldId xmlns:r="http://schemas.openxmlformats.org/officeDocument/2006/relationships" id="259" r:id="R12de33d1723548ca"/>
    <p:sldId xmlns:r="http://schemas.openxmlformats.org/officeDocument/2006/relationships" id="260" r:id="R5008ad2bc3564dfe"/>
    <p:sldId xmlns:r="http://schemas.openxmlformats.org/officeDocument/2006/relationships" id="261" r:id="R16418d2af4544533"/>
    <p:sldId xmlns:r="http://schemas.openxmlformats.org/officeDocument/2006/relationships" id="262" r:id="R356b8eb9873340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4c507d608b4954" /><Relationship Type="http://schemas.openxmlformats.org/officeDocument/2006/relationships/slide" Target="/ppt/slides/slide1.xml" Id="R56e77c41826042e9" /><Relationship Type="http://schemas.openxmlformats.org/officeDocument/2006/relationships/slide" Target="/ppt/slides/slide2.xml" Id="Re2ea3ccd8b964d40" /><Relationship Type="http://schemas.openxmlformats.org/officeDocument/2006/relationships/slide" Target="/ppt/slides/slide3.xml" Id="R636ecd3cb9e24d96" /><Relationship Type="http://schemas.openxmlformats.org/officeDocument/2006/relationships/slide" Target="/ppt/slides/slide4.xml" Id="R12de33d1723548ca" /><Relationship Type="http://schemas.openxmlformats.org/officeDocument/2006/relationships/slide" Target="/ppt/slides/slide5.xml" Id="R5008ad2bc3564dfe" /><Relationship Type="http://schemas.openxmlformats.org/officeDocument/2006/relationships/slide" Target="/ppt/slides/slide6.xml" Id="R16418d2af4544533" /><Relationship Type="http://schemas.openxmlformats.org/officeDocument/2006/relationships/slide" Target="/ppt/slides/slide7.xml" Id="R356b8eb9873340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d421c8bb1b4c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00d22afd74596" /><Relationship Type="http://schemas.openxmlformats.org/officeDocument/2006/relationships/theme" Target="/ppt/slideMasters/theme/theme1.xml" Id="R6d606fa503b443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800d22afd745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afd76c9a44a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fbcf8ab2d4e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0bca934174b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0a30401f747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d821656e546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8a6ba5e9e49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5c9d113b042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WEMPOWER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WEMPOWER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WEMPOWER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WEMPOWER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WEMPOWER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WEMPOWER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−145 221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322 659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344 736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WEMPOWER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GINNETTE JOANNA SANDBERG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WEMPOWER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Skogvei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926 060 368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WEMPOWER HOLDING AS</a:t>
            </a:r>
          </a:p>
        </p:txBody>
      </p:sp>
    </p:spTree>
  </p:cSld>
  <p:clrMapOvr>
    <a:masterClrMapping xmlns:a="http://schemas.openxmlformats.org/drawingml/2006/main"/>
  </p:clrMapOvr>
</p:sld>
</file>