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2cfe70a7d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abc67c3c44dd4"/>
  </p:sldMasterIdLst>
  <p:sldIdLst>
    <p:sldId xmlns:r="http://schemas.openxmlformats.org/officeDocument/2006/relationships" id="256" r:id="R23ad3a96bb344c71"/>
    <p:sldId xmlns:r="http://schemas.openxmlformats.org/officeDocument/2006/relationships" id="257" r:id="R10a9670a7eda4d17"/>
    <p:sldId xmlns:r="http://schemas.openxmlformats.org/officeDocument/2006/relationships" id="258" r:id="R333aa324281248ba"/>
    <p:sldId xmlns:r="http://schemas.openxmlformats.org/officeDocument/2006/relationships" id="259" r:id="R1c67deee52c9474b"/>
    <p:sldId xmlns:r="http://schemas.openxmlformats.org/officeDocument/2006/relationships" id="260" r:id="R6642b4caf50444ea"/>
    <p:sldId xmlns:r="http://schemas.openxmlformats.org/officeDocument/2006/relationships" id="261" r:id="Re919dc5705fa4a66"/>
    <p:sldId xmlns:r="http://schemas.openxmlformats.org/officeDocument/2006/relationships" id="262" r:id="Ra08c010de285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abc67c3c44dd4" /><Relationship Type="http://schemas.openxmlformats.org/officeDocument/2006/relationships/slide" Target="/ppt/slides/slide1.xml" Id="R23ad3a96bb344c71" /><Relationship Type="http://schemas.openxmlformats.org/officeDocument/2006/relationships/slide" Target="/ppt/slides/slide2.xml" Id="R10a9670a7eda4d17" /><Relationship Type="http://schemas.openxmlformats.org/officeDocument/2006/relationships/slide" Target="/ppt/slides/slide3.xml" Id="R333aa324281248ba" /><Relationship Type="http://schemas.openxmlformats.org/officeDocument/2006/relationships/slide" Target="/ppt/slides/slide4.xml" Id="R1c67deee52c9474b" /><Relationship Type="http://schemas.openxmlformats.org/officeDocument/2006/relationships/slide" Target="/ppt/slides/slide5.xml" Id="R6642b4caf50444ea" /><Relationship Type="http://schemas.openxmlformats.org/officeDocument/2006/relationships/slide" Target="/ppt/slides/slide6.xml" Id="Re919dc5705fa4a66" /><Relationship Type="http://schemas.openxmlformats.org/officeDocument/2006/relationships/slide" Target="/ppt/slides/slide7.xml" Id="Ra08c010de285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d628a336f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d84466f15405d" /><Relationship Type="http://schemas.openxmlformats.org/officeDocument/2006/relationships/theme" Target="/ppt/slideMasters/theme/theme1.xml" Id="R1b7a96d5f10d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d84466f1540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8e9dee855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e46f60656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20edc07e1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4e6215a9d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517b2ea9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b8a992adf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297d9ac345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UFS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UFS HAUGANE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Nordbøbergja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