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645313de7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d27bc8c2f46d4"/>
  </p:sldMasterIdLst>
  <p:sldIdLst>
    <p:sldId xmlns:r="http://schemas.openxmlformats.org/officeDocument/2006/relationships" id="256" r:id="R7609220c31624778"/>
    <p:sldId xmlns:r="http://schemas.openxmlformats.org/officeDocument/2006/relationships" id="257" r:id="R4f6739dee06c4873"/>
    <p:sldId xmlns:r="http://schemas.openxmlformats.org/officeDocument/2006/relationships" id="258" r:id="R3b7769353980437e"/>
    <p:sldId xmlns:r="http://schemas.openxmlformats.org/officeDocument/2006/relationships" id="259" r:id="Rfffb179278c5433a"/>
    <p:sldId xmlns:r="http://schemas.openxmlformats.org/officeDocument/2006/relationships" id="260" r:id="R7a8bbff1eb4a4f85"/>
    <p:sldId xmlns:r="http://schemas.openxmlformats.org/officeDocument/2006/relationships" id="261" r:id="Ra5a2770ea6e84695"/>
    <p:sldId xmlns:r="http://schemas.openxmlformats.org/officeDocument/2006/relationships" id="262" r:id="R9c6f12b057ee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d27bc8c2f46d4" /><Relationship Type="http://schemas.openxmlformats.org/officeDocument/2006/relationships/slide" Target="/ppt/slides/slide1.xml" Id="R7609220c31624778" /><Relationship Type="http://schemas.openxmlformats.org/officeDocument/2006/relationships/slide" Target="/ppt/slides/slide2.xml" Id="R4f6739dee06c4873" /><Relationship Type="http://schemas.openxmlformats.org/officeDocument/2006/relationships/slide" Target="/ppt/slides/slide3.xml" Id="R3b7769353980437e" /><Relationship Type="http://schemas.openxmlformats.org/officeDocument/2006/relationships/slide" Target="/ppt/slides/slide4.xml" Id="Rfffb179278c5433a" /><Relationship Type="http://schemas.openxmlformats.org/officeDocument/2006/relationships/slide" Target="/ppt/slides/slide5.xml" Id="R7a8bbff1eb4a4f85" /><Relationship Type="http://schemas.openxmlformats.org/officeDocument/2006/relationships/slide" Target="/ppt/slides/slide6.xml" Id="Ra5a2770ea6e84695" /><Relationship Type="http://schemas.openxmlformats.org/officeDocument/2006/relationships/slide" Target="/ppt/slides/slide7.xml" Id="R9c6f12b057ee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6defc0650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177958734ae9" /><Relationship Type="http://schemas.openxmlformats.org/officeDocument/2006/relationships/theme" Target="/ppt/slideMasters/theme/theme1.xml" Id="Ra38a6f319b30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617795873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57b2766b0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6b6fab58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98189f9e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98f899f7d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7b68bf2c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e65094bfc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758ff22a1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AETERNUM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55 707 959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25 544 169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26 938 200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1 855 010 381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1 858 901 415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WQZ INVESTMENTS GROUP  –  74,8 %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BERGENDAHL &amp; SON AB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BACKAHILL UTVECKLING AB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EPAX FÖRVALTNING AB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