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f1bf103e6a48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2bfc4604864eea"/>
  </p:sldMasterIdLst>
  <p:sldIdLst>
    <p:sldId xmlns:r="http://schemas.openxmlformats.org/officeDocument/2006/relationships" id="256" r:id="R656f8d9632174473"/>
    <p:sldId xmlns:r="http://schemas.openxmlformats.org/officeDocument/2006/relationships" id="257" r:id="R0405b1ff84bf4fc0"/>
    <p:sldId xmlns:r="http://schemas.openxmlformats.org/officeDocument/2006/relationships" id="258" r:id="R63e4968ac84047d8"/>
    <p:sldId xmlns:r="http://schemas.openxmlformats.org/officeDocument/2006/relationships" id="259" r:id="R662e3c57545548a9"/>
    <p:sldId xmlns:r="http://schemas.openxmlformats.org/officeDocument/2006/relationships" id="260" r:id="Rb470b68450a54b25"/>
    <p:sldId xmlns:r="http://schemas.openxmlformats.org/officeDocument/2006/relationships" id="261" r:id="R87de436080ec4cc2"/>
    <p:sldId xmlns:r="http://schemas.openxmlformats.org/officeDocument/2006/relationships" id="262" r:id="R0fc9de153c9146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bfc4604864eea" /><Relationship Type="http://schemas.openxmlformats.org/officeDocument/2006/relationships/slide" Target="/ppt/slides/slide1.xml" Id="R656f8d9632174473" /><Relationship Type="http://schemas.openxmlformats.org/officeDocument/2006/relationships/slide" Target="/ppt/slides/slide2.xml" Id="R0405b1ff84bf4fc0" /><Relationship Type="http://schemas.openxmlformats.org/officeDocument/2006/relationships/slide" Target="/ppt/slides/slide3.xml" Id="R63e4968ac84047d8" /><Relationship Type="http://schemas.openxmlformats.org/officeDocument/2006/relationships/slide" Target="/ppt/slides/slide4.xml" Id="R662e3c57545548a9" /><Relationship Type="http://schemas.openxmlformats.org/officeDocument/2006/relationships/slide" Target="/ppt/slides/slide5.xml" Id="Rb470b68450a54b25" /><Relationship Type="http://schemas.openxmlformats.org/officeDocument/2006/relationships/slide" Target="/ppt/slides/slide6.xml" Id="R87de436080ec4cc2" /><Relationship Type="http://schemas.openxmlformats.org/officeDocument/2006/relationships/slide" Target="/ppt/slides/slide7.xml" Id="R0fc9de153c9146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e7b3c2a1ac4c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d7e42c2614dea" /><Relationship Type="http://schemas.openxmlformats.org/officeDocument/2006/relationships/theme" Target="/ppt/slideMasters/theme/theme1.xml" Id="R8841eadcb7e141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9d7e42c2614d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8d22a57d645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d5104652c46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85e5c12e74a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ae190ff634e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507f1d76440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3349b608040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12625d98343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BEST IN WEST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IN 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BEST IN WEST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IN 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IN 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IN 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214 741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IN 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NJØTEN HILDE K.NØDING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IN 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Langås vei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926 061 615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IN WEST AS</a:t>
            </a:r>
          </a:p>
        </p:txBody>
      </p:sp>
    </p:spTree>
  </p:cSld>
  <p:clrMapOvr>
    <a:masterClrMapping xmlns:a="http://schemas.openxmlformats.org/drawingml/2006/main"/>
  </p:clrMapOvr>
</p:sld>
</file>