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0e360851c41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aec9a9c2b247ee"/>
  </p:sldMasterIdLst>
  <p:sldIdLst>
    <p:sldId xmlns:r="http://schemas.openxmlformats.org/officeDocument/2006/relationships" id="256" r:id="Rdf7a55dfd456416c"/>
    <p:sldId xmlns:r="http://schemas.openxmlformats.org/officeDocument/2006/relationships" id="257" r:id="R99aa299d95f04293"/>
    <p:sldId xmlns:r="http://schemas.openxmlformats.org/officeDocument/2006/relationships" id="258" r:id="R7310419dc4034393"/>
    <p:sldId xmlns:r="http://schemas.openxmlformats.org/officeDocument/2006/relationships" id="259" r:id="R4f369f90610f4a51"/>
    <p:sldId xmlns:r="http://schemas.openxmlformats.org/officeDocument/2006/relationships" id="260" r:id="R02c6f3b14570450c"/>
    <p:sldId xmlns:r="http://schemas.openxmlformats.org/officeDocument/2006/relationships" id="261" r:id="Ra52b96fc89074062"/>
    <p:sldId xmlns:r="http://schemas.openxmlformats.org/officeDocument/2006/relationships" id="262" r:id="R2ae461a91688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ec9a9c2b247ee" /><Relationship Type="http://schemas.openxmlformats.org/officeDocument/2006/relationships/slide" Target="/ppt/slides/slide1.xml" Id="Rdf7a55dfd456416c" /><Relationship Type="http://schemas.openxmlformats.org/officeDocument/2006/relationships/slide" Target="/ppt/slides/slide2.xml" Id="R99aa299d95f04293" /><Relationship Type="http://schemas.openxmlformats.org/officeDocument/2006/relationships/slide" Target="/ppt/slides/slide3.xml" Id="R7310419dc4034393" /><Relationship Type="http://schemas.openxmlformats.org/officeDocument/2006/relationships/slide" Target="/ppt/slides/slide4.xml" Id="R4f369f90610f4a51" /><Relationship Type="http://schemas.openxmlformats.org/officeDocument/2006/relationships/slide" Target="/ppt/slides/slide5.xml" Id="R02c6f3b14570450c" /><Relationship Type="http://schemas.openxmlformats.org/officeDocument/2006/relationships/slide" Target="/ppt/slides/slide6.xml" Id="Ra52b96fc89074062" /><Relationship Type="http://schemas.openxmlformats.org/officeDocument/2006/relationships/slide" Target="/ppt/slides/slide7.xml" Id="R2ae461a91688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6fbf77dc54c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6d389ca00472e" /><Relationship Type="http://schemas.openxmlformats.org/officeDocument/2006/relationships/theme" Target="/ppt/slideMasters/theme/theme1.xml" Id="R4836d3c3d4a5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16d389ca0047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c49562ed7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085a62325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aca35946e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e956dab1742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8019a5346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a130ebc274d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058e0830a41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72BRENNA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72BRENNA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960 150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BRANDVOLD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Kaptein Oppegaards vei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926 062 808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