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0c21f44aec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9ff319b9440ac"/>
  </p:sldMasterIdLst>
  <p:sldIdLst>
    <p:sldId xmlns:r="http://schemas.openxmlformats.org/officeDocument/2006/relationships" id="256" r:id="R4e0d4ea63c8f4fdf"/>
    <p:sldId xmlns:r="http://schemas.openxmlformats.org/officeDocument/2006/relationships" id="257" r:id="R845104e48d7b4670"/>
    <p:sldId xmlns:r="http://schemas.openxmlformats.org/officeDocument/2006/relationships" id="258" r:id="R5c4ccec9748f4341"/>
    <p:sldId xmlns:r="http://schemas.openxmlformats.org/officeDocument/2006/relationships" id="259" r:id="Rd0172d1cd8994076"/>
    <p:sldId xmlns:r="http://schemas.openxmlformats.org/officeDocument/2006/relationships" id="260" r:id="R3585e3f6ea264105"/>
    <p:sldId xmlns:r="http://schemas.openxmlformats.org/officeDocument/2006/relationships" id="261" r:id="R02e2935dd92b4681"/>
    <p:sldId xmlns:r="http://schemas.openxmlformats.org/officeDocument/2006/relationships" id="262" r:id="Rcfa0135e2321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9ff319b9440ac" /><Relationship Type="http://schemas.openxmlformats.org/officeDocument/2006/relationships/slide" Target="/ppt/slides/slide1.xml" Id="R4e0d4ea63c8f4fdf" /><Relationship Type="http://schemas.openxmlformats.org/officeDocument/2006/relationships/slide" Target="/ppt/slides/slide2.xml" Id="R845104e48d7b4670" /><Relationship Type="http://schemas.openxmlformats.org/officeDocument/2006/relationships/slide" Target="/ppt/slides/slide3.xml" Id="R5c4ccec9748f4341" /><Relationship Type="http://schemas.openxmlformats.org/officeDocument/2006/relationships/slide" Target="/ppt/slides/slide4.xml" Id="Rd0172d1cd8994076" /><Relationship Type="http://schemas.openxmlformats.org/officeDocument/2006/relationships/slide" Target="/ppt/slides/slide5.xml" Id="R3585e3f6ea264105" /><Relationship Type="http://schemas.openxmlformats.org/officeDocument/2006/relationships/slide" Target="/ppt/slides/slide6.xml" Id="R02e2935dd92b4681" /><Relationship Type="http://schemas.openxmlformats.org/officeDocument/2006/relationships/slide" Target="/ppt/slides/slide7.xml" Id="Rcfa0135e2321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683feae5f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65f26a21b4d1e" /><Relationship Type="http://schemas.openxmlformats.org/officeDocument/2006/relationships/theme" Target="/ppt/slideMasters/theme/theme1.xml" Id="R29e27a2dcd9545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65f26a21b4d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46f7ad5c9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17266433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e0aad0bd7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2d529c7104f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3998f4387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9a0cf728f40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fdedcd664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AETERNUM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450 979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6 162 954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13 031 599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SØRAUNET INVEST AS  –  55,9 %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 CAPITAL AS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CARLMAN INVEST AB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CAPITAL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NERO CAPITAL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ANRO INVEST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926 068 423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