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d4e89bae75146f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9ff47dc8d324ab2"/>
  </p:sldMasterIdLst>
  <p:sldIdLst>
    <p:sldId xmlns:r="http://schemas.openxmlformats.org/officeDocument/2006/relationships" id="256" r:id="R7e068f7eb1294791"/>
    <p:sldId xmlns:r="http://schemas.openxmlformats.org/officeDocument/2006/relationships" id="257" r:id="Rf5244e5772ba47a4"/>
    <p:sldId xmlns:r="http://schemas.openxmlformats.org/officeDocument/2006/relationships" id="258" r:id="R17bb2899f2574c3a"/>
    <p:sldId xmlns:r="http://schemas.openxmlformats.org/officeDocument/2006/relationships" id="259" r:id="Ra597b2b0bd9d4e16"/>
    <p:sldId xmlns:r="http://schemas.openxmlformats.org/officeDocument/2006/relationships" id="260" r:id="R9cf78a38c7104976"/>
    <p:sldId xmlns:r="http://schemas.openxmlformats.org/officeDocument/2006/relationships" id="261" r:id="Rd30bfb46b73641d3"/>
    <p:sldId xmlns:r="http://schemas.openxmlformats.org/officeDocument/2006/relationships" id="262" r:id="R791bdb99d38c436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ff47dc8d324ab2" /><Relationship Type="http://schemas.openxmlformats.org/officeDocument/2006/relationships/slide" Target="/ppt/slides/slide1.xml" Id="R7e068f7eb1294791" /><Relationship Type="http://schemas.openxmlformats.org/officeDocument/2006/relationships/slide" Target="/ppt/slides/slide2.xml" Id="Rf5244e5772ba47a4" /><Relationship Type="http://schemas.openxmlformats.org/officeDocument/2006/relationships/slide" Target="/ppt/slides/slide3.xml" Id="R17bb2899f2574c3a" /><Relationship Type="http://schemas.openxmlformats.org/officeDocument/2006/relationships/slide" Target="/ppt/slides/slide4.xml" Id="Ra597b2b0bd9d4e16" /><Relationship Type="http://schemas.openxmlformats.org/officeDocument/2006/relationships/slide" Target="/ppt/slides/slide5.xml" Id="R9cf78a38c7104976" /><Relationship Type="http://schemas.openxmlformats.org/officeDocument/2006/relationships/slide" Target="/ppt/slides/slide6.xml" Id="Rd30bfb46b73641d3" /><Relationship Type="http://schemas.openxmlformats.org/officeDocument/2006/relationships/slide" Target="/ppt/slides/slide7.xml" Id="R791bdb99d38c436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fdfd82687f469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e67553b80e4c73" /><Relationship Type="http://schemas.openxmlformats.org/officeDocument/2006/relationships/theme" Target="/ppt/slideMasters/theme/theme1.xml" Id="Rf7f51cdb5aba425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2e67553b80e4c7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04326f3f6f4b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fc31df8db14fc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fe1c915f54477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b266b6e65c463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df9e20c67e464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23399f9341460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e4265284434b4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HEIM TE MOR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 TE MOR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HEIM TE MOR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 TE MOR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 TE MOR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 TE MOR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28 532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494 348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 TE MOR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MAX JULIUS BRAGMO LØKEN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 TE MOR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Schweigaards gate 88A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0656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926 076 590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 TE MOR AS</a:t>
            </a:r>
          </a:p>
        </p:txBody>
      </p:sp>
    </p:spTree>
  </p:cSld>
  <p:clrMapOvr>
    <a:masterClrMapping xmlns:a="http://schemas.openxmlformats.org/drawingml/2006/main"/>
  </p:clrMapOvr>
</p:sld>
</file>