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e93b7f82c945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5d91d3c9a4442a"/>
  </p:sldMasterIdLst>
  <p:sldIdLst>
    <p:sldId xmlns:r="http://schemas.openxmlformats.org/officeDocument/2006/relationships" id="256" r:id="R2cbb27b46f574ff1"/>
    <p:sldId xmlns:r="http://schemas.openxmlformats.org/officeDocument/2006/relationships" id="257" r:id="Re5649e4912544a09"/>
    <p:sldId xmlns:r="http://schemas.openxmlformats.org/officeDocument/2006/relationships" id="258" r:id="Rab1305337ddd416a"/>
    <p:sldId xmlns:r="http://schemas.openxmlformats.org/officeDocument/2006/relationships" id="259" r:id="R3b008bd30ba148bd"/>
    <p:sldId xmlns:r="http://schemas.openxmlformats.org/officeDocument/2006/relationships" id="260" r:id="R2c2e149d563548b4"/>
    <p:sldId xmlns:r="http://schemas.openxmlformats.org/officeDocument/2006/relationships" id="261" r:id="R2e0f40b6d77e46e0"/>
    <p:sldId xmlns:r="http://schemas.openxmlformats.org/officeDocument/2006/relationships" id="262" r:id="R841107c0345e42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5d91d3c9a4442a" /><Relationship Type="http://schemas.openxmlformats.org/officeDocument/2006/relationships/slide" Target="/ppt/slides/slide1.xml" Id="R2cbb27b46f574ff1" /><Relationship Type="http://schemas.openxmlformats.org/officeDocument/2006/relationships/slide" Target="/ppt/slides/slide2.xml" Id="Re5649e4912544a09" /><Relationship Type="http://schemas.openxmlformats.org/officeDocument/2006/relationships/slide" Target="/ppt/slides/slide3.xml" Id="Rab1305337ddd416a" /><Relationship Type="http://schemas.openxmlformats.org/officeDocument/2006/relationships/slide" Target="/ppt/slides/slide4.xml" Id="R3b008bd30ba148bd" /><Relationship Type="http://schemas.openxmlformats.org/officeDocument/2006/relationships/slide" Target="/ppt/slides/slide5.xml" Id="R2c2e149d563548b4" /><Relationship Type="http://schemas.openxmlformats.org/officeDocument/2006/relationships/slide" Target="/ppt/slides/slide6.xml" Id="R2e0f40b6d77e46e0" /><Relationship Type="http://schemas.openxmlformats.org/officeDocument/2006/relationships/slide" Target="/ppt/slides/slide7.xml" Id="R841107c0345e42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1b7b6b7e6447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db7560c014ff5" /><Relationship Type="http://schemas.openxmlformats.org/officeDocument/2006/relationships/theme" Target="/ppt/slideMasters/theme/theme1.xml" Id="R45aa973d8e2944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4db7560c014f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328d0a41c44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94a6a3c6b47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1ca172c5c48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6d36bb6c041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44bbf400e41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c1d051bc54c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302d3abfa4c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MORRO DO URSO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MORRO DO URSO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MORRO DO URSO AS ble etablert [år] og holder til i Misvær.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MORRO DO URSO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MORRO DO URSO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MORRO DO URSO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341 727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397 938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912 227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MORRO DO URSO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INGE BJØRNLI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MORRO DO URSO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Bjørnlia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8100 Misvær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926 080 563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MORRO DO URSO AS</a:t>
            </a:r>
          </a:p>
        </p:txBody>
      </p:sp>
    </p:spTree>
  </p:cSld>
  <p:clrMapOvr>
    <a:masterClrMapping xmlns:a="http://schemas.openxmlformats.org/drawingml/2006/main"/>
  </p:clrMapOvr>
</p:sld>
</file>