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194d46bbb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5aeab45034d1c"/>
  </p:sldMasterIdLst>
  <p:sldIdLst>
    <p:sldId xmlns:r="http://schemas.openxmlformats.org/officeDocument/2006/relationships" id="256" r:id="R563a7a496120493f"/>
    <p:sldId xmlns:r="http://schemas.openxmlformats.org/officeDocument/2006/relationships" id="257" r:id="R58182cea3dac45a4"/>
    <p:sldId xmlns:r="http://schemas.openxmlformats.org/officeDocument/2006/relationships" id="258" r:id="Refb549dd7e854325"/>
    <p:sldId xmlns:r="http://schemas.openxmlformats.org/officeDocument/2006/relationships" id="259" r:id="R11d173e4b0d442a3"/>
    <p:sldId xmlns:r="http://schemas.openxmlformats.org/officeDocument/2006/relationships" id="260" r:id="Rc549eefaccae4500"/>
    <p:sldId xmlns:r="http://schemas.openxmlformats.org/officeDocument/2006/relationships" id="261" r:id="Rc2d8749c1f47424d"/>
    <p:sldId xmlns:r="http://schemas.openxmlformats.org/officeDocument/2006/relationships" id="262" r:id="R54d22106c7d1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5aeab45034d1c" /><Relationship Type="http://schemas.openxmlformats.org/officeDocument/2006/relationships/slide" Target="/ppt/slides/slide1.xml" Id="R563a7a496120493f" /><Relationship Type="http://schemas.openxmlformats.org/officeDocument/2006/relationships/slide" Target="/ppt/slides/slide2.xml" Id="R58182cea3dac45a4" /><Relationship Type="http://schemas.openxmlformats.org/officeDocument/2006/relationships/slide" Target="/ppt/slides/slide3.xml" Id="Refb549dd7e854325" /><Relationship Type="http://schemas.openxmlformats.org/officeDocument/2006/relationships/slide" Target="/ppt/slides/slide4.xml" Id="R11d173e4b0d442a3" /><Relationship Type="http://schemas.openxmlformats.org/officeDocument/2006/relationships/slide" Target="/ppt/slides/slide5.xml" Id="Rc549eefaccae4500" /><Relationship Type="http://schemas.openxmlformats.org/officeDocument/2006/relationships/slide" Target="/ppt/slides/slide6.xml" Id="Rc2d8749c1f47424d" /><Relationship Type="http://schemas.openxmlformats.org/officeDocument/2006/relationships/slide" Target="/ppt/slides/slide7.xml" Id="R54d22106c7d1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bd9b3d5c1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b56b187849fb" /><Relationship Type="http://schemas.openxmlformats.org/officeDocument/2006/relationships/theme" Target="/ppt/slideMasters/theme/theme1.xml" Id="Rf4c9eae25c6f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4b56b1878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a1906396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111932891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704db368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6d2fffc4b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4c56e2ab9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0cf1c880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59bdd754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PETTER GUSTAFSSON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Gustafsson Tafjord, Simenplassen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