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4d2d4dcc0940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15de5e89614fbf"/>
  </p:sldMasterIdLst>
  <p:sldIdLst>
    <p:sldId xmlns:r="http://schemas.openxmlformats.org/officeDocument/2006/relationships" id="256" r:id="R2ef20859207d4896"/>
    <p:sldId xmlns:r="http://schemas.openxmlformats.org/officeDocument/2006/relationships" id="257" r:id="Reb455575e598456d"/>
    <p:sldId xmlns:r="http://schemas.openxmlformats.org/officeDocument/2006/relationships" id="258" r:id="R68903d47c5334860"/>
    <p:sldId xmlns:r="http://schemas.openxmlformats.org/officeDocument/2006/relationships" id="259" r:id="R76e2f9d19a6a4082"/>
    <p:sldId xmlns:r="http://schemas.openxmlformats.org/officeDocument/2006/relationships" id="260" r:id="R58348383f4954a57"/>
    <p:sldId xmlns:r="http://schemas.openxmlformats.org/officeDocument/2006/relationships" id="261" r:id="R416cc300ba4f4a22"/>
    <p:sldId xmlns:r="http://schemas.openxmlformats.org/officeDocument/2006/relationships" id="262" r:id="R747328813e5146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15de5e89614fbf" /><Relationship Type="http://schemas.openxmlformats.org/officeDocument/2006/relationships/slide" Target="/ppt/slides/slide1.xml" Id="R2ef20859207d4896" /><Relationship Type="http://schemas.openxmlformats.org/officeDocument/2006/relationships/slide" Target="/ppt/slides/slide2.xml" Id="Reb455575e598456d" /><Relationship Type="http://schemas.openxmlformats.org/officeDocument/2006/relationships/slide" Target="/ppt/slides/slide3.xml" Id="R68903d47c5334860" /><Relationship Type="http://schemas.openxmlformats.org/officeDocument/2006/relationships/slide" Target="/ppt/slides/slide4.xml" Id="R76e2f9d19a6a4082" /><Relationship Type="http://schemas.openxmlformats.org/officeDocument/2006/relationships/slide" Target="/ppt/slides/slide5.xml" Id="R58348383f4954a57" /><Relationship Type="http://schemas.openxmlformats.org/officeDocument/2006/relationships/slide" Target="/ppt/slides/slide6.xml" Id="R416cc300ba4f4a22" /><Relationship Type="http://schemas.openxmlformats.org/officeDocument/2006/relationships/slide" Target="/ppt/slides/slide7.xml" Id="R747328813e5146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92a46f2b5b48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f9cbb9c704443" /><Relationship Type="http://schemas.openxmlformats.org/officeDocument/2006/relationships/theme" Target="/ppt/slideMasters/theme/theme1.xml" Id="Ree86bef6177540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ef9cbb9c7044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6705f12b64b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61a94c9d142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7922ade9c4d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5d66ec72d4b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5504eb75740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707990d7d4c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9765d666f4c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HIMLA STYR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HIMLA 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HIMLA STYR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HIMLA 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HIMLA 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HIMLA 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550 126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HIMLA 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NIKOLAI VEDDE BRATHAUG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HIMLA 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Bergvegen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926 089 293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HIMLA STYR AS</a:t>
            </a:r>
          </a:p>
        </p:txBody>
      </p:sp>
    </p:spTree>
  </p:cSld>
  <p:clrMapOvr>
    <a:masterClrMapping xmlns:a="http://schemas.openxmlformats.org/drawingml/2006/main"/>
  </p:clrMapOvr>
</p:sld>
</file>