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bb5b4bd7fd48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ac7338a8bf430e"/>
  </p:sldMasterIdLst>
  <p:sldIdLst>
    <p:sldId xmlns:r="http://schemas.openxmlformats.org/officeDocument/2006/relationships" id="256" r:id="R6aac6d8241424364"/>
    <p:sldId xmlns:r="http://schemas.openxmlformats.org/officeDocument/2006/relationships" id="257" r:id="Re090cc75deab490f"/>
    <p:sldId xmlns:r="http://schemas.openxmlformats.org/officeDocument/2006/relationships" id="258" r:id="R024ca5c0d136448f"/>
    <p:sldId xmlns:r="http://schemas.openxmlformats.org/officeDocument/2006/relationships" id="259" r:id="Ra323758c12104643"/>
    <p:sldId xmlns:r="http://schemas.openxmlformats.org/officeDocument/2006/relationships" id="260" r:id="R2e2fdd0ed2dc43c9"/>
    <p:sldId xmlns:r="http://schemas.openxmlformats.org/officeDocument/2006/relationships" id="261" r:id="R6ad04e9e6c9a4577"/>
    <p:sldId xmlns:r="http://schemas.openxmlformats.org/officeDocument/2006/relationships" id="262" r:id="R564f2b9950ed4a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ac7338a8bf430e" /><Relationship Type="http://schemas.openxmlformats.org/officeDocument/2006/relationships/slide" Target="/ppt/slides/slide1.xml" Id="R6aac6d8241424364" /><Relationship Type="http://schemas.openxmlformats.org/officeDocument/2006/relationships/slide" Target="/ppt/slides/slide2.xml" Id="Re090cc75deab490f" /><Relationship Type="http://schemas.openxmlformats.org/officeDocument/2006/relationships/slide" Target="/ppt/slides/slide3.xml" Id="R024ca5c0d136448f" /><Relationship Type="http://schemas.openxmlformats.org/officeDocument/2006/relationships/slide" Target="/ppt/slides/slide4.xml" Id="Ra323758c12104643" /><Relationship Type="http://schemas.openxmlformats.org/officeDocument/2006/relationships/slide" Target="/ppt/slides/slide5.xml" Id="R2e2fdd0ed2dc43c9" /><Relationship Type="http://schemas.openxmlformats.org/officeDocument/2006/relationships/slide" Target="/ppt/slides/slide6.xml" Id="R6ad04e9e6c9a4577" /><Relationship Type="http://schemas.openxmlformats.org/officeDocument/2006/relationships/slide" Target="/ppt/slides/slide7.xml" Id="R564f2b9950ed4a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1633d3400744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79d7b5c0134517" /><Relationship Type="http://schemas.openxmlformats.org/officeDocument/2006/relationships/theme" Target="/ppt/slideMasters/theme/theme1.xml" Id="Rb60f03d8ab7d45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79d7b5c01345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2a9c6df28d4d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944280fc5c41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361db5195844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97b91696d246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d0c9ce64a54d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7e8e56264941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5b3d72a5914b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BASSE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BASSE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290 143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22 435 950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22 480 718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ALEXANDER HAGEN 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Skyåsvegen 41A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7045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926 089 676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BASSE HOLDING AS</a:t>
            </a:r>
          </a:p>
        </p:txBody>
      </p:sp>
    </p:spTree>
  </p:cSld>
  <p:clrMapOvr>
    <a:masterClrMapping xmlns:a="http://schemas.openxmlformats.org/drawingml/2006/main"/>
  </p:clrMapOvr>
</p:sld>
</file>