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cae58ec44646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a8a2c031a346d8"/>
  </p:sldMasterIdLst>
  <p:sldIdLst>
    <p:sldId xmlns:r="http://schemas.openxmlformats.org/officeDocument/2006/relationships" id="256" r:id="R42ef91df1b07455c"/>
    <p:sldId xmlns:r="http://schemas.openxmlformats.org/officeDocument/2006/relationships" id="257" r:id="Rb5a58938c0f34be9"/>
    <p:sldId xmlns:r="http://schemas.openxmlformats.org/officeDocument/2006/relationships" id="258" r:id="R5e86f7cd64f84e71"/>
    <p:sldId xmlns:r="http://schemas.openxmlformats.org/officeDocument/2006/relationships" id="259" r:id="R76b95544af724776"/>
    <p:sldId xmlns:r="http://schemas.openxmlformats.org/officeDocument/2006/relationships" id="260" r:id="R11dabd0480244c97"/>
    <p:sldId xmlns:r="http://schemas.openxmlformats.org/officeDocument/2006/relationships" id="261" r:id="R6ed412c90c4b465c"/>
    <p:sldId xmlns:r="http://schemas.openxmlformats.org/officeDocument/2006/relationships" id="262" r:id="R5f425a7448f740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a8a2c031a346d8" /><Relationship Type="http://schemas.openxmlformats.org/officeDocument/2006/relationships/slide" Target="/ppt/slides/slide1.xml" Id="R42ef91df1b07455c" /><Relationship Type="http://schemas.openxmlformats.org/officeDocument/2006/relationships/slide" Target="/ppt/slides/slide2.xml" Id="Rb5a58938c0f34be9" /><Relationship Type="http://schemas.openxmlformats.org/officeDocument/2006/relationships/slide" Target="/ppt/slides/slide3.xml" Id="R5e86f7cd64f84e71" /><Relationship Type="http://schemas.openxmlformats.org/officeDocument/2006/relationships/slide" Target="/ppt/slides/slide4.xml" Id="R76b95544af724776" /><Relationship Type="http://schemas.openxmlformats.org/officeDocument/2006/relationships/slide" Target="/ppt/slides/slide5.xml" Id="R11dabd0480244c97" /><Relationship Type="http://schemas.openxmlformats.org/officeDocument/2006/relationships/slide" Target="/ppt/slides/slide6.xml" Id="R6ed412c90c4b465c" /><Relationship Type="http://schemas.openxmlformats.org/officeDocument/2006/relationships/slide" Target="/ppt/slides/slide7.xml" Id="R5f425a7448f740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8fdb074f8d4a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4a4d75b7e46a0" /><Relationship Type="http://schemas.openxmlformats.org/officeDocument/2006/relationships/theme" Target="/ppt/slideMasters/theme/theme1.xml" Id="R5db0cea73f0c45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d4a4d75b7e46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e19ee447546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72b661e5446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1fb89b8e341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c1261ea9647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b581d94c44e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5e07c48bb43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a603d87224e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HHB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HHB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288 985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22 077 490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22 146 491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HAGEN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Hanne Hagen Berg, Øvre Møllenberg gate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926 089 684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HHB INVEST AS</a:t>
            </a:r>
          </a:p>
        </p:txBody>
      </p:sp>
    </p:spTree>
  </p:cSld>
  <p:clrMapOvr>
    <a:masterClrMapping xmlns:a="http://schemas.openxmlformats.org/drawingml/2006/main"/>
  </p:clrMapOvr>
</p:sld>
</file>