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58b5d802b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c01d571bd4159"/>
  </p:sldMasterIdLst>
  <p:sldIdLst>
    <p:sldId xmlns:r="http://schemas.openxmlformats.org/officeDocument/2006/relationships" id="256" r:id="R902fec40ca0a4546"/>
    <p:sldId xmlns:r="http://schemas.openxmlformats.org/officeDocument/2006/relationships" id="257" r:id="R46e6c6d79c4c4cf8"/>
    <p:sldId xmlns:r="http://schemas.openxmlformats.org/officeDocument/2006/relationships" id="258" r:id="Rcb50533c43454334"/>
    <p:sldId xmlns:r="http://schemas.openxmlformats.org/officeDocument/2006/relationships" id="259" r:id="Ra676301ab7344119"/>
    <p:sldId xmlns:r="http://schemas.openxmlformats.org/officeDocument/2006/relationships" id="260" r:id="R167ee00ba3ca403b"/>
    <p:sldId xmlns:r="http://schemas.openxmlformats.org/officeDocument/2006/relationships" id="261" r:id="R7cfa94b0b3584e2d"/>
    <p:sldId xmlns:r="http://schemas.openxmlformats.org/officeDocument/2006/relationships" id="262" r:id="Rde0bd00791d0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c01d571bd4159" /><Relationship Type="http://schemas.openxmlformats.org/officeDocument/2006/relationships/slide" Target="/ppt/slides/slide1.xml" Id="R902fec40ca0a4546" /><Relationship Type="http://schemas.openxmlformats.org/officeDocument/2006/relationships/slide" Target="/ppt/slides/slide2.xml" Id="R46e6c6d79c4c4cf8" /><Relationship Type="http://schemas.openxmlformats.org/officeDocument/2006/relationships/slide" Target="/ppt/slides/slide3.xml" Id="Rcb50533c43454334" /><Relationship Type="http://schemas.openxmlformats.org/officeDocument/2006/relationships/slide" Target="/ppt/slides/slide4.xml" Id="Ra676301ab7344119" /><Relationship Type="http://schemas.openxmlformats.org/officeDocument/2006/relationships/slide" Target="/ppt/slides/slide5.xml" Id="R167ee00ba3ca403b" /><Relationship Type="http://schemas.openxmlformats.org/officeDocument/2006/relationships/slide" Target="/ppt/slides/slide6.xml" Id="R7cfa94b0b3584e2d" /><Relationship Type="http://schemas.openxmlformats.org/officeDocument/2006/relationships/slide" Target="/ppt/slides/slide7.xml" Id="Rde0bd00791d0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daf1a0819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1de9ef104313" /><Relationship Type="http://schemas.openxmlformats.org/officeDocument/2006/relationships/theme" Target="/ppt/slideMasters/theme/theme1.xml" Id="R09a1619a942d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01de9ef10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87b683f5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dc443587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3983cc2e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7b8d33ec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6515187e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711dae72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a3a19c19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