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0d6850b11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037352104436e"/>
  </p:sldMasterIdLst>
  <p:sldIdLst>
    <p:sldId xmlns:r="http://schemas.openxmlformats.org/officeDocument/2006/relationships" id="256" r:id="R88dc73e24ed74c3d"/>
    <p:sldId xmlns:r="http://schemas.openxmlformats.org/officeDocument/2006/relationships" id="257" r:id="R6f1503dfff374438"/>
    <p:sldId xmlns:r="http://schemas.openxmlformats.org/officeDocument/2006/relationships" id="258" r:id="R8ca17b7695c8412b"/>
    <p:sldId xmlns:r="http://schemas.openxmlformats.org/officeDocument/2006/relationships" id="259" r:id="Re83f744ed541487e"/>
    <p:sldId xmlns:r="http://schemas.openxmlformats.org/officeDocument/2006/relationships" id="260" r:id="Red074bc7e3664d6a"/>
    <p:sldId xmlns:r="http://schemas.openxmlformats.org/officeDocument/2006/relationships" id="261" r:id="Rabff746714d04fdf"/>
    <p:sldId xmlns:r="http://schemas.openxmlformats.org/officeDocument/2006/relationships" id="262" r:id="R8fdb665a557b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037352104436e" /><Relationship Type="http://schemas.openxmlformats.org/officeDocument/2006/relationships/slide" Target="/ppt/slides/slide1.xml" Id="R88dc73e24ed74c3d" /><Relationship Type="http://schemas.openxmlformats.org/officeDocument/2006/relationships/slide" Target="/ppt/slides/slide2.xml" Id="R6f1503dfff374438" /><Relationship Type="http://schemas.openxmlformats.org/officeDocument/2006/relationships/slide" Target="/ppt/slides/slide3.xml" Id="R8ca17b7695c8412b" /><Relationship Type="http://schemas.openxmlformats.org/officeDocument/2006/relationships/slide" Target="/ppt/slides/slide4.xml" Id="Re83f744ed541487e" /><Relationship Type="http://schemas.openxmlformats.org/officeDocument/2006/relationships/slide" Target="/ppt/slides/slide5.xml" Id="Red074bc7e3664d6a" /><Relationship Type="http://schemas.openxmlformats.org/officeDocument/2006/relationships/slide" Target="/ppt/slides/slide6.xml" Id="Rabff746714d04fdf" /><Relationship Type="http://schemas.openxmlformats.org/officeDocument/2006/relationships/slide" Target="/ppt/slides/slide7.xml" Id="R8fdb665a557b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56615880145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08bbb2fe745c4" /><Relationship Type="http://schemas.openxmlformats.org/officeDocument/2006/relationships/theme" Target="/ppt/slideMasters/theme/theme1.xml" Id="Rc1bc5bdea617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08bbb2fe7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bb2f837a140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7b9a82bc34f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88539cd64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fe080d641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8371ba4f7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ea634605b4d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7250e4fd5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SKONNERT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SKONNERT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59 089 882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GJERSØE KARIN MARGARETA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926 109 669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