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d866cdb0b249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e98a52d06e465e"/>
  </p:sldMasterIdLst>
  <p:sldIdLst>
    <p:sldId xmlns:r="http://schemas.openxmlformats.org/officeDocument/2006/relationships" id="256" r:id="R1a825eb0771a45f5"/>
    <p:sldId xmlns:r="http://schemas.openxmlformats.org/officeDocument/2006/relationships" id="257" r:id="R04925eafa76e4401"/>
    <p:sldId xmlns:r="http://schemas.openxmlformats.org/officeDocument/2006/relationships" id="258" r:id="R590b649f2e754208"/>
    <p:sldId xmlns:r="http://schemas.openxmlformats.org/officeDocument/2006/relationships" id="259" r:id="R29975bf7e0ac4400"/>
    <p:sldId xmlns:r="http://schemas.openxmlformats.org/officeDocument/2006/relationships" id="260" r:id="Rfff2133a96f1466c"/>
    <p:sldId xmlns:r="http://schemas.openxmlformats.org/officeDocument/2006/relationships" id="261" r:id="Rf2f7bae4d92b4ac6"/>
    <p:sldId xmlns:r="http://schemas.openxmlformats.org/officeDocument/2006/relationships" id="262" r:id="R7a90479512a144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e98a52d06e465e" /><Relationship Type="http://schemas.openxmlformats.org/officeDocument/2006/relationships/slide" Target="/ppt/slides/slide1.xml" Id="R1a825eb0771a45f5" /><Relationship Type="http://schemas.openxmlformats.org/officeDocument/2006/relationships/slide" Target="/ppt/slides/slide2.xml" Id="R04925eafa76e4401" /><Relationship Type="http://schemas.openxmlformats.org/officeDocument/2006/relationships/slide" Target="/ppt/slides/slide3.xml" Id="R590b649f2e754208" /><Relationship Type="http://schemas.openxmlformats.org/officeDocument/2006/relationships/slide" Target="/ppt/slides/slide4.xml" Id="R29975bf7e0ac4400" /><Relationship Type="http://schemas.openxmlformats.org/officeDocument/2006/relationships/slide" Target="/ppt/slides/slide5.xml" Id="Rfff2133a96f1466c" /><Relationship Type="http://schemas.openxmlformats.org/officeDocument/2006/relationships/slide" Target="/ppt/slides/slide6.xml" Id="Rf2f7bae4d92b4ac6" /><Relationship Type="http://schemas.openxmlformats.org/officeDocument/2006/relationships/slide" Target="/ppt/slides/slide7.xml" Id="R7a90479512a144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bb37c563584f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139bfa53f43fd" /><Relationship Type="http://schemas.openxmlformats.org/officeDocument/2006/relationships/theme" Target="/ppt/slideMasters/theme/theme1.xml" Id="Rcbc243f7c6af4e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c139bfa53f43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6f7d39b1a4e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f2c4d501b41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941d830ec43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f5f5303fc4c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bcb2a106a46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831dacf3847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ca1930f8d44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MISKATONIC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MISKATONIC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MISKATONIC HOLDING AS ble etablert [år] og holder til i Hovin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MISKATONIC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MISKATONIC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MISKATONIC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1 478 070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58 075 488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59 582 764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MISKATONIC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ERLING GJERSØE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MISKATONIC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Hauganvegen 342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3652 Hovin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926 109 685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MISKATONIC HOLDING AS</a:t>
            </a:r>
          </a:p>
        </p:txBody>
      </p:sp>
    </p:spTree>
  </p:cSld>
  <p:clrMapOvr>
    <a:masterClrMapping xmlns:a="http://schemas.openxmlformats.org/drawingml/2006/main"/>
  </p:clrMapOvr>
</p:sld>
</file>