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239810e6fe4e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ff009b0cbc4f23"/>
  </p:sldMasterIdLst>
  <p:sldIdLst>
    <p:sldId xmlns:r="http://schemas.openxmlformats.org/officeDocument/2006/relationships" id="256" r:id="R94db443c1d8d4db9"/>
    <p:sldId xmlns:r="http://schemas.openxmlformats.org/officeDocument/2006/relationships" id="257" r:id="Re499becdbf4e4687"/>
    <p:sldId xmlns:r="http://schemas.openxmlformats.org/officeDocument/2006/relationships" id="258" r:id="Redc4a2dbdfbe476e"/>
    <p:sldId xmlns:r="http://schemas.openxmlformats.org/officeDocument/2006/relationships" id="259" r:id="Rec22d0160e2144d2"/>
    <p:sldId xmlns:r="http://schemas.openxmlformats.org/officeDocument/2006/relationships" id="260" r:id="Rbe62d5b24f274a39"/>
    <p:sldId xmlns:r="http://schemas.openxmlformats.org/officeDocument/2006/relationships" id="261" r:id="Re8ce2bf55a7c44a1"/>
    <p:sldId xmlns:r="http://schemas.openxmlformats.org/officeDocument/2006/relationships" id="262" r:id="R752bec5900b240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ff009b0cbc4f23" /><Relationship Type="http://schemas.openxmlformats.org/officeDocument/2006/relationships/slide" Target="/ppt/slides/slide1.xml" Id="R94db443c1d8d4db9" /><Relationship Type="http://schemas.openxmlformats.org/officeDocument/2006/relationships/slide" Target="/ppt/slides/slide2.xml" Id="Re499becdbf4e4687" /><Relationship Type="http://schemas.openxmlformats.org/officeDocument/2006/relationships/slide" Target="/ppt/slides/slide3.xml" Id="Redc4a2dbdfbe476e" /><Relationship Type="http://schemas.openxmlformats.org/officeDocument/2006/relationships/slide" Target="/ppt/slides/slide4.xml" Id="Rec22d0160e2144d2" /><Relationship Type="http://schemas.openxmlformats.org/officeDocument/2006/relationships/slide" Target="/ppt/slides/slide5.xml" Id="Rbe62d5b24f274a39" /><Relationship Type="http://schemas.openxmlformats.org/officeDocument/2006/relationships/slide" Target="/ppt/slides/slide6.xml" Id="Re8ce2bf55a7c44a1" /><Relationship Type="http://schemas.openxmlformats.org/officeDocument/2006/relationships/slide" Target="/ppt/slides/slide7.xml" Id="R752bec5900b240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26981f5db446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078f2ecff4f44" /><Relationship Type="http://schemas.openxmlformats.org/officeDocument/2006/relationships/theme" Target="/ppt/slideMasters/theme/theme1.xml" Id="R178b9d6eefff45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8078f2ecff4f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cef87f2b74f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6dd5aa1444e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c3f5c978f4e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a5478ab0e4f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c5ce9211941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a32ee08a443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ec2cfd74646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OHANA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OHANA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OHANA HOLDING AS ble etablert [år] og holder til i Charlottenlund.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OHANA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OHANA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OHANA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284 032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21 770 051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21 776 785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OHANA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ANNIKEN HAGEN WIGGEN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OHANA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Anniken Hagen Berg, Stuttvegen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7060 Charlottenlund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926 112 767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OHANA HOLDING AS</a:t>
            </a:r>
          </a:p>
        </p:txBody>
      </p:sp>
    </p:spTree>
  </p:cSld>
  <p:clrMapOvr>
    <a:masterClrMapping xmlns:a="http://schemas.openxmlformats.org/drawingml/2006/main"/>
  </p:clrMapOvr>
</p:sld>
</file>