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15186ce77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aebf04b2f4596"/>
  </p:sldMasterIdLst>
  <p:sldIdLst>
    <p:sldId xmlns:r="http://schemas.openxmlformats.org/officeDocument/2006/relationships" id="256" r:id="R491601da865c476a"/>
    <p:sldId xmlns:r="http://schemas.openxmlformats.org/officeDocument/2006/relationships" id="257" r:id="R460d95d469eb4770"/>
    <p:sldId xmlns:r="http://schemas.openxmlformats.org/officeDocument/2006/relationships" id="258" r:id="Rd3edd6547e0145cd"/>
    <p:sldId xmlns:r="http://schemas.openxmlformats.org/officeDocument/2006/relationships" id="259" r:id="R2c2ff8c74cab494d"/>
    <p:sldId xmlns:r="http://schemas.openxmlformats.org/officeDocument/2006/relationships" id="260" r:id="R9e065440aa524b51"/>
    <p:sldId xmlns:r="http://schemas.openxmlformats.org/officeDocument/2006/relationships" id="261" r:id="Rdc415437629b4ba9"/>
    <p:sldId xmlns:r="http://schemas.openxmlformats.org/officeDocument/2006/relationships" id="262" r:id="R9e5693df3e47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aebf04b2f4596" /><Relationship Type="http://schemas.openxmlformats.org/officeDocument/2006/relationships/slide" Target="/ppt/slides/slide1.xml" Id="R491601da865c476a" /><Relationship Type="http://schemas.openxmlformats.org/officeDocument/2006/relationships/slide" Target="/ppt/slides/slide2.xml" Id="R460d95d469eb4770" /><Relationship Type="http://schemas.openxmlformats.org/officeDocument/2006/relationships/slide" Target="/ppt/slides/slide3.xml" Id="Rd3edd6547e0145cd" /><Relationship Type="http://schemas.openxmlformats.org/officeDocument/2006/relationships/slide" Target="/ppt/slides/slide4.xml" Id="R2c2ff8c74cab494d" /><Relationship Type="http://schemas.openxmlformats.org/officeDocument/2006/relationships/slide" Target="/ppt/slides/slide5.xml" Id="R9e065440aa524b51" /><Relationship Type="http://schemas.openxmlformats.org/officeDocument/2006/relationships/slide" Target="/ppt/slides/slide6.xml" Id="Rdc415437629b4ba9" /><Relationship Type="http://schemas.openxmlformats.org/officeDocument/2006/relationships/slide" Target="/ppt/slides/slide7.xml" Id="R9e5693df3e47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8f83cd1ad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904abb4a24c3f" /><Relationship Type="http://schemas.openxmlformats.org/officeDocument/2006/relationships/theme" Target="/ppt/slideMasters/theme/theme1.xml" Id="Rb479873b79bf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904abb4a24c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57b162b3c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b62a3034244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c28da09a7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2102bc07f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a9c917869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b9caef6fc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e6cb46c6b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VARLI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6 294 867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6 309 164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VÅRLI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926 115 936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