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2be0ee00d4d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18c8e22de64f91"/>
  </p:sldMasterIdLst>
  <p:sldIdLst>
    <p:sldId xmlns:r="http://schemas.openxmlformats.org/officeDocument/2006/relationships" id="256" r:id="R47f1fc643d804588"/>
    <p:sldId xmlns:r="http://schemas.openxmlformats.org/officeDocument/2006/relationships" id="257" r:id="R15729bac044441c3"/>
    <p:sldId xmlns:r="http://schemas.openxmlformats.org/officeDocument/2006/relationships" id="258" r:id="Rb9187b888e9a4854"/>
    <p:sldId xmlns:r="http://schemas.openxmlformats.org/officeDocument/2006/relationships" id="259" r:id="R02cbe6023d064557"/>
    <p:sldId xmlns:r="http://schemas.openxmlformats.org/officeDocument/2006/relationships" id="260" r:id="Rac6d644ad5c14ab8"/>
    <p:sldId xmlns:r="http://schemas.openxmlformats.org/officeDocument/2006/relationships" id="261" r:id="R16fa5b4f53654ec4"/>
    <p:sldId xmlns:r="http://schemas.openxmlformats.org/officeDocument/2006/relationships" id="262" r:id="R3c20ce3db90d4b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8c8e22de64f91" /><Relationship Type="http://schemas.openxmlformats.org/officeDocument/2006/relationships/slide" Target="/ppt/slides/slide1.xml" Id="R47f1fc643d804588" /><Relationship Type="http://schemas.openxmlformats.org/officeDocument/2006/relationships/slide" Target="/ppt/slides/slide2.xml" Id="R15729bac044441c3" /><Relationship Type="http://schemas.openxmlformats.org/officeDocument/2006/relationships/slide" Target="/ppt/slides/slide3.xml" Id="Rb9187b888e9a4854" /><Relationship Type="http://schemas.openxmlformats.org/officeDocument/2006/relationships/slide" Target="/ppt/slides/slide4.xml" Id="R02cbe6023d064557" /><Relationship Type="http://schemas.openxmlformats.org/officeDocument/2006/relationships/slide" Target="/ppt/slides/slide5.xml" Id="Rac6d644ad5c14ab8" /><Relationship Type="http://schemas.openxmlformats.org/officeDocument/2006/relationships/slide" Target="/ppt/slides/slide6.xml" Id="R16fa5b4f53654ec4" /><Relationship Type="http://schemas.openxmlformats.org/officeDocument/2006/relationships/slide" Target="/ppt/slides/slide7.xml" Id="R3c20ce3db90d4b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c342f7c22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704f982d64754" /><Relationship Type="http://schemas.openxmlformats.org/officeDocument/2006/relationships/theme" Target="/ppt/slideMasters/theme/theme1.xml" Id="R0bf21ae262574c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704f982d6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f8b1b11f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6f8147631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04d5e6738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b8f1b8e13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e788d9c1a4e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7019135f0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7c4856c1f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 HOLDINGS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3 676 090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JOHAN KAMØY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Kolstien 78A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926 115 979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 HOLDINGS AS</a:t>
            </a:r>
          </a:p>
        </p:txBody>
      </p:sp>
    </p:spTree>
  </p:cSld>
  <p:clrMapOvr>
    <a:masterClrMapping xmlns:a="http://schemas.openxmlformats.org/drawingml/2006/main"/>
  </p:clrMapOvr>
</p:sld>
</file>