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752063512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2c4518d55411c"/>
  </p:sldMasterIdLst>
  <p:sldIdLst>
    <p:sldId xmlns:r="http://schemas.openxmlformats.org/officeDocument/2006/relationships" id="256" r:id="Rd882c258897b4433"/>
    <p:sldId xmlns:r="http://schemas.openxmlformats.org/officeDocument/2006/relationships" id="257" r:id="R77c069330d224dd2"/>
    <p:sldId xmlns:r="http://schemas.openxmlformats.org/officeDocument/2006/relationships" id="258" r:id="R3386e678be3847bf"/>
    <p:sldId xmlns:r="http://schemas.openxmlformats.org/officeDocument/2006/relationships" id="259" r:id="R5e2c123cebc24bce"/>
    <p:sldId xmlns:r="http://schemas.openxmlformats.org/officeDocument/2006/relationships" id="260" r:id="Rcc37e6883e9c4b0b"/>
    <p:sldId xmlns:r="http://schemas.openxmlformats.org/officeDocument/2006/relationships" id="261" r:id="R46bd88a6729a4f43"/>
    <p:sldId xmlns:r="http://schemas.openxmlformats.org/officeDocument/2006/relationships" id="262" r:id="Rca881ad5b522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2c4518d55411c" /><Relationship Type="http://schemas.openxmlformats.org/officeDocument/2006/relationships/slide" Target="/ppt/slides/slide1.xml" Id="Rd882c258897b4433" /><Relationship Type="http://schemas.openxmlformats.org/officeDocument/2006/relationships/slide" Target="/ppt/slides/slide2.xml" Id="R77c069330d224dd2" /><Relationship Type="http://schemas.openxmlformats.org/officeDocument/2006/relationships/slide" Target="/ppt/slides/slide3.xml" Id="R3386e678be3847bf" /><Relationship Type="http://schemas.openxmlformats.org/officeDocument/2006/relationships/slide" Target="/ppt/slides/slide4.xml" Id="R5e2c123cebc24bce" /><Relationship Type="http://schemas.openxmlformats.org/officeDocument/2006/relationships/slide" Target="/ppt/slides/slide5.xml" Id="Rcc37e6883e9c4b0b" /><Relationship Type="http://schemas.openxmlformats.org/officeDocument/2006/relationships/slide" Target="/ppt/slides/slide6.xml" Id="R46bd88a6729a4f43" /><Relationship Type="http://schemas.openxmlformats.org/officeDocument/2006/relationships/slide" Target="/ppt/slides/slide7.xml" Id="Rca881ad5b522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aa28f521b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fa09bc5e34583" /><Relationship Type="http://schemas.openxmlformats.org/officeDocument/2006/relationships/theme" Target="/ppt/slideMasters/theme/theme1.xml" Id="R7b50fa486d87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fa09bc5e3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11280e45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38ded945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d64d90082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c7f2bd43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6356d3980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a33886d04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54c416a1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HEMMINGSEN HALLGEIR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